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397" r:id="rId4"/>
    <p:sldId id="398" r:id="rId5"/>
    <p:sldId id="293" r:id="rId6"/>
    <p:sldId id="294" r:id="rId7"/>
    <p:sldId id="295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296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29" r:id="rId42"/>
    <p:sldId id="330" r:id="rId43"/>
    <p:sldId id="331" r:id="rId44"/>
    <p:sldId id="332" r:id="rId45"/>
    <p:sldId id="333" r:id="rId46"/>
    <p:sldId id="334" r:id="rId47"/>
    <p:sldId id="335" r:id="rId48"/>
    <p:sldId id="336" r:id="rId49"/>
    <p:sldId id="337" r:id="rId50"/>
    <p:sldId id="338" r:id="rId51"/>
    <p:sldId id="339" r:id="rId52"/>
    <p:sldId id="340" r:id="rId53"/>
    <p:sldId id="341" r:id="rId54"/>
    <p:sldId id="342" r:id="rId55"/>
    <p:sldId id="343" r:id="rId56"/>
    <p:sldId id="344" r:id="rId57"/>
    <p:sldId id="345" r:id="rId58"/>
    <p:sldId id="346" r:id="rId59"/>
    <p:sldId id="347" r:id="rId60"/>
    <p:sldId id="348" r:id="rId61"/>
    <p:sldId id="352" r:id="rId62"/>
    <p:sldId id="351" r:id="rId63"/>
    <p:sldId id="350" r:id="rId64"/>
    <p:sldId id="349" r:id="rId65"/>
    <p:sldId id="353" r:id="rId66"/>
    <p:sldId id="354" r:id="rId67"/>
    <p:sldId id="355" r:id="rId68"/>
    <p:sldId id="356" r:id="rId69"/>
    <p:sldId id="357" r:id="rId70"/>
    <p:sldId id="358" r:id="rId71"/>
    <p:sldId id="359" r:id="rId72"/>
    <p:sldId id="362" r:id="rId73"/>
    <p:sldId id="361" r:id="rId74"/>
    <p:sldId id="364" r:id="rId75"/>
    <p:sldId id="365" r:id="rId76"/>
    <p:sldId id="366" r:id="rId77"/>
    <p:sldId id="367" r:id="rId78"/>
    <p:sldId id="368" r:id="rId79"/>
    <p:sldId id="369" r:id="rId80"/>
    <p:sldId id="370" r:id="rId81"/>
    <p:sldId id="371" r:id="rId82"/>
    <p:sldId id="372" r:id="rId83"/>
    <p:sldId id="373" r:id="rId84"/>
    <p:sldId id="374" r:id="rId85"/>
    <p:sldId id="375" r:id="rId86"/>
    <p:sldId id="376" r:id="rId87"/>
    <p:sldId id="377" r:id="rId88"/>
    <p:sldId id="378" r:id="rId89"/>
    <p:sldId id="379" r:id="rId90"/>
    <p:sldId id="380" r:id="rId91"/>
    <p:sldId id="381" r:id="rId92"/>
    <p:sldId id="382" r:id="rId93"/>
    <p:sldId id="383" r:id="rId94"/>
    <p:sldId id="384" r:id="rId95"/>
    <p:sldId id="385" r:id="rId96"/>
    <p:sldId id="386" r:id="rId97"/>
    <p:sldId id="387" r:id="rId98"/>
    <p:sldId id="388" r:id="rId99"/>
    <p:sldId id="389" r:id="rId100"/>
    <p:sldId id="390" r:id="rId101"/>
    <p:sldId id="391" r:id="rId102"/>
    <p:sldId id="392" r:id="rId103"/>
    <p:sldId id="393" r:id="rId104"/>
    <p:sldId id="394" r:id="rId105"/>
    <p:sldId id="395" r:id="rId106"/>
    <p:sldId id="396" r:id="rId10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90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0" d="100"/>
          <a:sy n="70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6C50-A95F-4D21-BA06-944C0EC92FA1}" type="datetimeFigureOut">
              <a:rPr lang="hr-HR" smtClean="0"/>
              <a:pPr/>
              <a:t>16.12.2016.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B393-0C5F-4EDC-A3DE-D4C1A043961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 advTm="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6C50-A95F-4D21-BA06-944C0EC92FA1}" type="datetimeFigureOut">
              <a:rPr lang="hr-HR" smtClean="0"/>
              <a:pPr/>
              <a:t>16.12.2016.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B393-0C5F-4EDC-A3DE-D4C1A043961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 advTm="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6C50-A95F-4D21-BA06-944C0EC92FA1}" type="datetimeFigureOut">
              <a:rPr lang="hr-HR" smtClean="0"/>
              <a:pPr/>
              <a:t>16.12.2016.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B393-0C5F-4EDC-A3DE-D4C1A043961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6C50-A95F-4D21-BA06-944C0EC92FA1}" type="datetimeFigureOut">
              <a:rPr lang="hr-HR" smtClean="0"/>
              <a:pPr/>
              <a:t>16.12.2016.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B393-0C5F-4EDC-A3DE-D4C1A043961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 advTm="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6C50-A95F-4D21-BA06-944C0EC92FA1}" type="datetimeFigureOut">
              <a:rPr lang="hr-HR" smtClean="0"/>
              <a:pPr/>
              <a:t>16.12.2016.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B393-0C5F-4EDC-A3DE-D4C1A043961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6C50-A95F-4D21-BA06-944C0EC92FA1}" type="datetimeFigureOut">
              <a:rPr lang="hr-HR" smtClean="0"/>
              <a:pPr/>
              <a:t>16.12.2016.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B393-0C5F-4EDC-A3DE-D4C1A043961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 advTm="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6C50-A95F-4D21-BA06-944C0EC92FA1}" type="datetimeFigureOut">
              <a:rPr lang="hr-HR" smtClean="0"/>
              <a:pPr/>
              <a:t>16.12.2016.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B393-0C5F-4EDC-A3DE-D4C1A043961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 advTm="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6C50-A95F-4D21-BA06-944C0EC92FA1}" type="datetimeFigureOut">
              <a:rPr lang="hr-HR" smtClean="0"/>
              <a:pPr/>
              <a:t>16.12.2016.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B393-0C5F-4EDC-A3DE-D4C1A043961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 advTm="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6C50-A95F-4D21-BA06-944C0EC92FA1}" type="datetimeFigureOut">
              <a:rPr lang="hr-HR" smtClean="0"/>
              <a:pPr/>
              <a:t>16.12.2016.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B393-0C5F-4EDC-A3DE-D4C1A043961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 advTm="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6C50-A95F-4D21-BA06-944C0EC92FA1}" type="datetimeFigureOut">
              <a:rPr lang="hr-HR" smtClean="0"/>
              <a:pPr/>
              <a:t>16.12.2016.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B393-0C5F-4EDC-A3DE-D4C1A043961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 advTm="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6C50-A95F-4D21-BA06-944C0EC92FA1}" type="datetimeFigureOut">
              <a:rPr lang="hr-HR" smtClean="0"/>
              <a:pPr/>
              <a:t>16.12.2016.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B393-0C5F-4EDC-A3DE-D4C1A043961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 advTm="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F6C50-A95F-4D21-BA06-944C0EC92FA1}" type="datetimeFigureOut">
              <a:rPr lang="hr-HR" smtClean="0"/>
              <a:pPr/>
              <a:t>16.12.2016.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B393-0C5F-4EDC-A3DE-D4C1A043961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hr-HR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</a:rPr>
              <a:t>Crvenkapica</a:t>
            </a:r>
            <a:endParaRPr lang="hr-HR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5220072" y="3140968"/>
            <a:ext cx="3600400" cy="3240360"/>
          </a:xfrm>
          <a:prstGeom prst="rect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7" name="Jednakokračni trokut 6"/>
          <p:cNvSpPr/>
          <p:nvPr/>
        </p:nvSpPr>
        <p:spPr>
          <a:xfrm>
            <a:off x="4860032" y="0"/>
            <a:ext cx="4283968" cy="3456384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5436096" y="3789040"/>
            <a:ext cx="1080120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7596336" y="3789040"/>
            <a:ext cx="1008112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6588224" y="4653136"/>
            <a:ext cx="864096" cy="17281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1763688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515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7555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6774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12596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43559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277180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Zaobljeni pravokutnik 17"/>
          <p:cNvSpPr/>
          <p:nvPr/>
        </p:nvSpPr>
        <p:spPr>
          <a:xfrm>
            <a:off x="334786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48600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38519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8639944" y="4869160"/>
            <a:ext cx="504056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2411760" y="5589240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1187624" y="537321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1907704" y="599390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k 24"/>
          <p:cNvSpPr/>
          <p:nvPr/>
        </p:nvSpPr>
        <p:spPr>
          <a:xfrm>
            <a:off x="1043608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0" y="544522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blak 26"/>
          <p:cNvSpPr/>
          <p:nvPr/>
        </p:nvSpPr>
        <p:spPr>
          <a:xfrm>
            <a:off x="0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Trapezoid 29"/>
          <p:cNvSpPr/>
          <p:nvPr/>
        </p:nvSpPr>
        <p:spPr>
          <a:xfrm rot="5400000">
            <a:off x="5940152" y="5301208"/>
            <a:ext cx="1728192" cy="432048"/>
          </a:xfrm>
          <a:prstGeom prst="trapezoid">
            <a:avLst>
              <a:gd name="adj" fmla="val 49258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27"/>
          <p:cNvGrpSpPr/>
          <p:nvPr/>
        </p:nvGrpSpPr>
        <p:grpSpPr>
          <a:xfrm>
            <a:off x="5580112" y="4941168"/>
            <a:ext cx="864096" cy="1714345"/>
            <a:chOff x="3851920" y="1858671"/>
            <a:chExt cx="1842596" cy="3874585"/>
          </a:xfrm>
        </p:grpSpPr>
        <p:sp>
          <p:nvSpPr>
            <p:cNvPr id="29" name="Strelica savijena prema gore 28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Strelica ulijevo 3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Strelica savijena prema gore 3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Savijena strelica 3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4" name="Jednakokračni trokut 3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Elipsa 3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6" name="Ravni poveznik 35"/>
            <p:cNvCxnSpPr>
              <a:stCxn id="3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ipsa 3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Strelica ulijevo 3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3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3" name="Bločni luk 4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Dijagram toka: Odgoda 4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0" name="Savijena strelica 3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1" name="Prostoručno 4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Prostoručno 4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0" y="3861048"/>
            <a:ext cx="9144000" cy="2996952"/>
          </a:xfrm>
          <a:prstGeom prst="trapezoid">
            <a:avLst>
              <a:gd name="adj" fmla="val 40163"/>
            </a:avLst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1187624" y="0"/>
            <a:ext cx="6768752" cy="386104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27"/>
          <p:cNvGrpSpPr/>
          <p:nvPr/>
        </p:nvGrpSpPr>
        <p:grpSpPr>
          <a:xfrm>
            <a:off x="611560" y="3861048"/>
            <a:ext cx="6336704" cy="2592288"/>
            <a:chOff x="827584" y="3933056"/>
            <a:chExt cx="6336704" cy="2592288"/>
          </a:xfrm>
        </p:grpSpPr>
        <p:sp>
          <p:nvSpPr>
            <p:cNvPr id="8" name="Dijagram toka: Postupak 7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Dijagram toka: Postupak 10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Dijagram toka: Postupak 11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Dijagram toka: Postupak 12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Dijagram toka: Postupak 13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Dijagram toka: Postupak 14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Dijagram toka: Postupak 15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Dijagram toka: Postupak 16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Dijagram toka: Postupak 17"/>
            <p:cNvSpPr/>
            <p:nvPr/>
          </p:nvSpPr>
          <p:spPr>
            <a:xfrm>
              <a:off x="2627784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Dijagram toka: Postupak 18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Dijagram toka: Postupak 19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Dijagram toka: Postupak 20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Dijagram toka: Postupak 21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Dijagram toka: Postupak 22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Dijagram toka: Postupak 23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Dijagram toka: Postupak 24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Dijagram toka: Postupak 25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7" name="Dijagram toka: Postupak 26"/>
          <p:cNvSpPr/>
          <p:nvPr/>
        </p:nvSpPr>
        <p:spPr>
          <a:xfrm>
            <a:off x="539552" y="5661248"/>
            <a:ext cx="1440160" cy="288032"/>
          </a:xfrm>
          <a:prstGeom prst="flowChartProcess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8"/>
          <p:cNvGrpSpPr/>
          <p:nvPr/>
        </p:nvGrpSpPr>
        <p:grpSpPr>
          <a:xfrm flipH="1">
            <a:off x="7020272" y="3933056"/>
            <a:ext cx="3384376" cy="3240360"/>
            <a:chOff x="827584" y="3933056"/>
            <a:chExt cx="6336704" cy="2592288"/>
          </a:xfrm>
        </p:grpSpPr>
        <p:sp>
          <p:nvSpPr>
            <p:cNvPr id="30" name="Dijagram toka: Postupak 29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Dijagram toka: Postupak 30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Dijagram toka: Postupak 31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Dijagram toka: Postupak 32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Dijagram toka: Postupak 33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Dijagram toka: Postupak 34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Dijagram toka: Postupak 35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Dijagram toka: Postupak 36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Dijagram toka: Postupak 37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Dijagram toka: Postupak 38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Dijagram toka: Postupak 40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Dijagram toka: Postupak 41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Dijagram toka: Postupak 42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4" name="Dijagram toka: Postupak 43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Dijagram toka: Postupak 44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Dijagram toka: Postupak 45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Dijagram toka: Postupak 46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Dijagram toka: Postupak 47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" name="Grupa 48"/>
          <p:cNvGrpSpPr/>
          <p:nvPr/>
        </p:nvGrpSpPr>
        <p:grpSpPr>
          <a:xfrm>
            <a:off x="3707904" y="5301208"/>
            <a:ext cx="6336704" cy="2592288"/>
            <a:chOff x="827584" y="3933056"/>
            <a:chExt cx="6336704" cy="2592288"/>
          </a:xfrm>
        </p:grpSpPr>
        <p:sp>
          <p:nvSpPr>
            <p:cNvPr id="50" name="Dijagram toka: Postupak 49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Dijagram toka: Postupak 50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Dijagram toka: Postupak 51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Dijagram toka: Postupak 52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4" name="Dijagram toka: Postupak 53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Dijagram toka: Postupak 54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Postupak 56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Postupak 57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Dijagram toka: Postupak 58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Dijagram toka: Postupak 59"/>
            <p:cNvSpPr/>
            <p:nvPr/>
          </p:nvSpPr>
          <p:spPr>
            <a:xfrm>
              <a:off x="2627784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1" name="Dijagram toka: Postupak 60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2" name="Dijagram toka: Postupak 61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3" name="Dijagram toka: Postupak 62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Dijagram toka: Postupak 63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5" name="Dijagram toka: Postupak 64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6" name="Dijagram toka: Postupak 65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7" name="Dijagram toka: Postupak 66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8" name="Dijagram toka: Postupak 67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70" name="Jednakokračni trokut 69"/>
          <p:cNvSpPr/>
          <p:nvPr/>
        </p:nvSpPr>
        <p:spPr>
          <a:xfrm flipV="1">
            <a:off x="6695728" y="548680"/>
            <a:ext cx="2448272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1" name="Jednakokračni trokut 70"/>
          <p:cNvSpPr/>
          <p:nvPr/>
        </p:nvSpPr>
        <p:spPr>
          <a:xfrm flipH="1" flipV="1">
            <a:off x="0" y="548680"/>
            <a:ext cx="2483768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2" name="Jednakokračni trokut 71"/>
          <p:cNvSpPr/>
          <p:nvPr/>
        </p:nvSpPr>
        <p:spPr>
          <a:xfrm flipV="1">
            <a:off x="6804248" y="-819472"/>
            <a:ext cx="2448272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3" name="Jednakokračni trokut 72"/>
          <p:cNvSpPr/>
          <p:nvPr/>
        </p:nvSpPr>
        <p:spPr>
          <a:xfrm flipV="1">
            <a:off x="-1116632" y="-1107504"/>
            <a:ext cx="2448272" cy="4392488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75" name="Ravni poveznik 74"/>
          <p:cNvCxnSpPr/>
          <p:nvPr/>
        </p:nvCxnSpPr>
        <p:spPr>
          <a:xfrm>
            <a:off x="1115616" y="0"/>
            <a:ext cx="72008" cy="3933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7884368" y="0"/>
            <a:ext cx="72008" cy="3933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" name="Grupa 78"/>
          <p:cNvGrpSpPr/>
          <p:nvPr/>
        </p:nvGrpSpPr>
        <p:grpSpPr>
          <a:xfrm>
            <a:off x="1043608" y="2780928"/>
            <a:ext cx="3384376" cy="1872208"/>
            <a:chOff x="1403648" y="3229294"/>
            <a:chExt cx="4536504" cy="1927898"/>
          </a:xfrm>
        </p:grpSpPr>
        <p:sp>
          <p:nvSpPr>
            <p:cNvPr id="80" name="Kocka 79"/>
            <p:cNvSpPr/>
            <p:nvPr/>
          </p:nvSpPr>
          <p:spPr>
            <a:xfrm>
              <a:off x="4932040" y="4797152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1" name="Kocka 80"/>
            <p:cNvSpPr/>
            <p:nvPr/>
          </p:nvSpPr>
          <p:spPr>
            <a:xfrm>
              <a:off x="5508104" y="4221088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Kocka 81"/>
            <p:cNvSpPr/>
            <p:nvPr/>
          </p:nvSpPr>
          <p:spPr>
            <a:xfrm>
              <a:off x="1547664" y="4797152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3" name="Kocka 82"/>
            <p:cNvSpPr/>
            <p:nvPr/>
          </p:nvSpPr>
          <p:spPr>
            <a:xfrm>
              <a:off x="1403648" y="3645024"/>
              <a:ext cx="4536504" cy="1224136"/>
            </a:xfrm>
            <a:prstGeom prst="cube">
              <a:avLst>
                <a:gd name="adj" fmla="val 5291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4" name="Dijagram toka: Memorija s izravnim pristupom 83"/>
            <p:cNvSpPr/>
            <p:nvPr/>
          </p:nvSpPr>
          <p:spPr>
            <a:xfrm rot="7471732">
              <a:off x="1350063" y="3401029"/>
              <a:ext cx="1187288" cy="843818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8" name="Grupa 84"/>
          <p:cNvGrpSpPr/>
          <p:nvPr/>
        </p:nvGrpSpPr>
        <p:grpSpPr>
          <a:xfrm rot="16587349">
            <a:off x="2047839" y="1503720"/>
            <a:ext cx="1080120" cy="3275941"/>
            <a:chOff x="2051720" y="2492896"/>
            <a:chExt cx="1080120" cy="3492968"/>
          </a:xfrm>
        </p:grpSpPr>
        <p:grpSp>
          <p:nvGrpSpPr>
            <p:cNvPr id="29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93" name="Elipsa 92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4" name="Dijagram toka: Memorija s izravnim pristupom 93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5" name="Jednakokračni trokut 94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6" name="Jednakokračni trokut 95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7" name="Dijagram toka: Postupak 86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8" name="Dijagram toka: Postupak 87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9" name="Dijagram toka: Odgoda 88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0" name="Dijagram toka: Odgoda 89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1" name="Zaobljeni pravokutnik 90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2" name="Savijena strelica 91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101" name="Prostoručno 100"/>
          <p:cNvSpPr/>
          <p:nvPr/>
        </p:nvSpPr>
        <p:spPr>
          <a:xfrm>
            <a:off x="1187624" y="2276872"/>
            <a:ext cx="3096344" cy="1656184"/>
          </a:xfrm>
          <a:custGeom>
            <a:avLst/>
            <a:gdLst>
              <a:gd name="connsiteX0" fmla="*/ 998537 w 2622549"/>
              <a:gd name="connsiteY0" fmla="*/ 247650 h 1566863"/>
              <a:gd name="connsiteX1" fmla="*/ 560387 w 2622549"/>
              <a:gd name="connsiteY1" fmla="*/ 676275 h 1566863"/>
              <a:gd name="connsiteX2" fmla="*/ 960437 w 2622549"/>
              <a:gd name="connsiteY2" fmla="*/ 1447800 h 1566863"/>
              <a:gd name="connsiteX3" fmla="*/ 2351087 w 2622549"/>
              <a:gd name="connsiteY3" fmla="*/ 1390650 h 1566863"/>
              <a:gd name="connsiteX4" fmla="*/ 2589212 w 2622549"/>
              <a:gd name="connsiteY4" fmla="*/ 781050 h 1566863"/>
              <a:gd name="connsiteX5" fmla="*/ 2236787 w 2622549"/>
              <a:gd name="connsiteY5" fmla="*/ 400050 h 1566863"/>
              <a:gd name="connsiteX6" fmla="*/ 1808162 w 2622549"/>
              <a:gd name="connsiteY6" fmla="*/ 19050 h 1566863"/>
              <a:gd name="connsiteX7" fmla="*/ 960437 w 2622549"/>
              <a:gd name="connsiteY7" fmla="*/ 285750 h 1566863"/>
              <a:gd name="connsiteX8" fmla="*/ 636587 w 2622549"/>
              <a:gd name="connsiteY8" fmla="*/ 476250 h 1566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2549" h="1566863">
                <a:moveTo>
                  <a:pt x="998537" y="247650"/>
                </a:moveTo>
                <a:cubicBezTo>
                  <a:pt x="782637" y="361950"/>
                  <a:pt x="566737" y="476250"/>
                  <a:pt x="560387" y="676275"/>
                </a:cubicBezTo>
                <a:cubicBezTo>
                  <a:pt x="554037" y="876300"/>
                  <a:pt x="661987" y="1328738"/>
                  <a:pt x="960437" y="1447800"/>
                </a:cubicBezTo>
                <a:cubicBezTo>
                  <a:pt x="1258887" y="1566863"/>
                  <a:pt x="2079625" y="1501775"/>
                  <a:pt x="2351087" y="1390650"/>
                </a:cubicBezTo>
                <a:cubicBezTo>
                  <a:pt x="2622549" y="1279525"/>
                  <a:pt x="2608262" y="946150"/>
                  <a:pt x="2589212" y="781050"/>
                </a:cubicBezTo>
                <a:cubicBezTo>
                  <a:pt x="2570162" y="615950"/>
                  <a:pt x="2366962" y="527050"/>
                  <a:pt x="2236787" y="400050"/>
                </a:cubicBezTo>
                <a:cubicBezTo>
                  <a:pt x="2106612" y="273050"/>
                  <a:pt x="2020887" y="38100"/>
                  <a:pt x="1808162" y="19050"/>
                </a:cubicBezTo>
                <a:cubicBezTo>
                  <a:pt x="1595437" y="0"/>
                  <a:pt x="1155700" y="209550"/>
                  <a:pt x="960437" y="285750"/>
                </a:cubicBezTo>
                <a:cubicBezTo>
                  <a:pt x="765175" y="361950"/>
                  <a:pt x="0" y="996950"/>
                  <a:pt x="636587" y="476250"/>
                </a:cubicBez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7" name="Elipsa 96"/>
          <p:cNvSpPr/>
          <p:nvPr/>
        </p:nvSpPr>
        <p:spPr>
          <a:xfrm flipH="1">
            <a:off x="1331640" y="2780928"/>
            <a:ext cx="168019" cy="98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8" name="Elipsa 97"/>
          <p:cNvSpPr/>
          <p:nvPr/>
        </p:nvSpPr>
        <p:spPr>
          <a:xfrm flipH="1">
            <a:off x="1331640" y="3068960"/>
            <a:ext cx="168019" cy="98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0" name="Grupa 68"/>
          <p:cNvGrpSpPr/>
          <p:nvPr/>
        </p:nvGrpSpPr>
        <p:grpSpPr>
          <a:xfrm>
            <a:off x="4932040" y="2996952"/>
            <a:ext cx="1152128" cy="2736304"/>
            <a:chOff x="3851920" y="1858671"/>
            <a:chExt cx="1842596" cy="3874585"/>
          </a:xfrm>
        </p:grpSpPr>
        <p:sp>
          <p:nvSpPr>
            <p:cNvPr id="102" name="Strelica savijena prema gore 101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3" name="Strelica ulijevo 102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4" name="Strelica savijena prema gore 103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5" name="Savijena strelica 104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07" name="Jednakokračni trokut 10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8" name="Elipsa 10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09" name="Ravni poveznik 108"/>
            <p:cNvCxnSpPr>
              <a:stCxn id="10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Elipsa 10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1" name="Strelica ulijevo 11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9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116" name="Bločni luk 11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Dijagram toka: Odgoda 11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13" name="Savijena strelica 11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14" name="Prostoručno 11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5" name="Prostoručno 11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12" name="Obični oblačić 111"/>
          <p:cNvSpPr/>
          <p:nvPr/>
        </p:nvSpPr>
        <p:spPr>
          <a:xfrm>
            <a:off x="3851920" y="260648"/>
            <a:ext cx="2736304" cy="2088232"/>
          </a:xfrm>
          <a:prstGeom prst="cloudCallout">
            <a:avLst>
              <a:gd name="adj1" fmla="val -57731"/>
              <a:gd name="adj2" fmla="val 469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Dođi </a:t>
            </a:r>
            <a:r>
              <a:rPr lang="hr-HR" dirty="0" err="1" smtClean="0"/>
              <a:t>blize</a:t>
            </a:r>
            <a:r>
              <a:rPr lang="hr-HR" dirty="0" smtClean="0"/>
              <a:t> da te pogledam.</a:t>
            </a:r>
            <a:endParaRPr lang="hr-HR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0" y="3861048"/>
            <a:ext cx="9144000" cy="2996952"/>
          </a:xfrm>
          <a:prstGeom prst="trapezoid">
            <a:avLst>
              <a:gd name="adj" fmla="val 40163"/>
            </a:avLst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1187624" y="0"/>
            <a:ext cx="6768752" cy="386104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27"/>
          <p:cNvGrpSpPr/>
          <p:nvPr/>
        </p:nvGrpSpPr>
        <p:grpSpPr>
          <a:xfrm>
            <a:off x="611560" y="3861048"/>
            <a:ext cx="6336704" cy="2592288"/>
            <a:chOff x="827584" y="3933056"/>
            <a:chExt cx="6336704" cy="2592288"/>
          </a:xfrm>
        </p:grpSpPr>
        <p:sp>
          <p:nvSpPr>
            <p:cNvPr id="8" name="Dijagram toka: Postupak 7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Dijagram toka: Postupak 10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Dijagram toka: Postupak 11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Dijagram toka: Postupak 12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Dijagram toka: Postupak 13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Dijagram toka: Postupak 14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Dijagram toka: Postupak 15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Dijagram toka: Postupak 16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Dijagram toka: Postupak 17"/>
            <p:cNvSpPr/>
            <p:nvPr/>
          </p:nvSpPr>
          <p:spPr>
            <a:xfrm>
              <a:off x="2627784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Dijagram toka: Postupak 18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Dijagram toka: Postupak 19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Dijagram toka: Postupak 20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Dijagram toka: Postupak 21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Dijagram toka: Postupak 22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Dijagram toka: Postupak 23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Dijagram toka: Postupak 24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Dijagram toka: Postupak 25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7" name="Dijagram toka: Postupak 26"/>
          <p:cNvSpPr/>
          <p:nvPr/>
        </p:nvSpPr>
        <p:spPr>
          <a:xfrm>
            <a:off x="539552" y="5661248"/>
            <a:ext cx="1440160" cy="288032"/>
          </a:xfrm>
          <a:prstGeom prst="flowChartProcess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8"/>
          <p:cNvGrpSpPr/>
          <p:nvPr/>
        </p:nvGrpSpPr>
        <p:grpSpPr>
          <a:xfrm flipH="1">
            <a:off x="7020272" y="3933056"/>
            <a:ext cx="3384376" cy="3240360"/>
            <a:chOff x="827584" y="3933056"/>
            <a:chExt cx="6336704" cy="2592288"/>
          </a:xfrm>
        </p:grpSpPr>
        <p:sp>
          <p:nvSpPr>
            <p:cNvPr id="30" name="Dijagram toka: Postupak 29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Dijagram toka: Postupak 30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Dijagram toka: Postupak 31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Dijagram toka: Postupak 32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Dijagram toka: Postupak 33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Dijagram toka: Postupak 34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Dijagram toka: Postupak 35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Dijagram toka: Postupak 36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Dijagram toka: Postupak 37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Dijagram toka: Postupak 38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Dijagram toka: Postupak 40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Dijagram toka: Postupak 41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Dijagram toka: Postupak 42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4" name="Dijagram toka: Postupak 43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Dijagram toka: Postupak 44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Dijagram toka: Postupak 45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Dijagram toka: Postupak 46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Dijagram toka: Postupak 47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" name="Grupa 48"/>
          <p:cNvGrpSpPr/>
          <p:nvPr/>
        </p:nvGrpSpPr>
        <p:grpSpPr>
          <a:xfrm>
            <a:off x="3707904" y="5301208"/>
            <a:ext cx="6336704" cy="2592288"/>
            <a:chOff x="827584" y="3933056"/>
            <a:chExt cx="6336704" cy="2592288"/>
          </a:xfrm>
        </p:grpSpPr>
        <p:sp>
          <p:nvSpPr>
            <p:cNvPr id="50" name="Dijagram toka: Postupak 49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Dijagram toka: Postupak 50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Dijagram toka: Postupak 51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Dijagram toka: Postupak 52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4" name="Dijagram toka: Postupak 53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Dijagram toka: Postupak 54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Postupak 56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Postupak 57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Dijagram toka: Postupak 58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Dijagram toka: Postupak 59"/>
            <p:cNvSpPr/>
            <p:nvPr/>
          </p:nvSpPr>
          <p:spPr>
            <a:xfrm>
              <a:off x="2627784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1" name="Dijagram toka: Postupak 60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2" name="Dijagram toka: Postupak 61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3" name="Dijagram toka: Postupak 62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Dijagram toka: Postupak 63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5" name="Dijagram toka: Postupak 64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6" name="Dijagram toka: Postupak 65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7" name="Dijagram toka: Postupak 66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8" name="Dijagram toka: Postupak 67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70" name="Jednakokračni trokut 69"/>
          <p:cNvSpPr/>
          <p:nvPr/>
        </p:nvSpPr>
        <p:spPr>
          <a:xfrm flipV="1">
            <a:off x="6695728" y="548680"/>
            <a:ext cx="2448272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1" name="Jednakokračni trokut 70"/>
          <p:cNvSpPr/>
          <p:nvPr/>
        </p:nvSpPr>
        <p:spPr>
          <a:xfrm flipH="1" flipV="1">
            <a:off x="0" y="548680"/>
            <a:ext cx="2483768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2" name="Jednakokračni trokut 71"/>
          <p:cNvSpPr/>
          <p:nvPr/>
        </p:nvSpPr>
        <p:spPr>
          <a:xfrm flipV="1">
            <a:off x="6804248" y="-819472"/>
            <a:ext cx="2448272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3" name="Jednakokračni trokut 72"/>
          <p:cNvSpPr/>
          <p:nvPr/>
        </p:nvSpPr>
        <p:spPr>
          <a:xfrm flipV="1">
            <a:off x="-1116632" y="-1107504"/>
            <a:ext cx="2448272" cy="4392488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75" name="Ravni poveznik 74"/>
          <p:cNvCxnSpPr/>
          <p:nvPr/>
        </p:nvCxnSpPr>
        <p:spPr>
          <a:xfrm>
            <a:off x="1115616" y="0"/>
            <a:ext cx="72008" cy="3933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7884368" y="0"/>
            <a:ext cx="72008" cy="3933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" name="Grupa 78"/>
          <p:cNvGrpSpPr/>
          <p:nvPr/>
        </p:nvGrpSpPr>
        <p:grpSpPr>
          <a:xfrm>
            <a:off x="1043608" y="2780928"/>
            <a:ext cx="3384376" cy="1872208"/>
            <a:chOff x="1403648" y="3229294"/>
            <a:chExt cx="4536504" cy="1927898"/>
          </a:xfrm>
        </p:grpSpPr>
        <p:sp>
          <p:nvSpPr>
            <p:cNvPr id="80" name="Kocka 79"/>
            <p:cNvSpPr/>
            <p:nvPr/>
          </p:nvSpPr>
          <p:spPr>
            <a:xfrm>
              <a:off x="4932040" y="4797152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1" name="Kocka 80"/>
            <p:cNvSpPr/>
            <p:nvPr/>
          </p:nvSpPr>
          <p:spPr>
            <a:xfrm>
              <a:off x="5508104" y="4221088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Kocka 81"/>
            <p:cNvSpPr/>
            <p:nvPr/>
          </p:nvSpPr>
          <p:spPr>
            <a:xfrm>
              <a:off x="1547664" y="4797152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3" name="Kocka 82"/>
            <p:cNvSpPr/>
            <p:nvPr/>
          </p:nvSpPr>
          <p:spPr>
            <a:xfrm>
              <a:off x="1403648" y="3645024"/>
              <a:ext cx="4536504" cy="1224136"/>
            </a:xfrm>
            <a:prstGeom prst="cube">
              <a:avLst>
                <a:gd name="adj" fmla="val 5291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4" name="Dijagram toka: Memorija s izravnim pristupom 83"/>
            <p:cNvSpPr/>
            <p:nvPr/>
          </p:nvSpPr>
          <p:spPr>
            <a:xfrm rot="7471732">
              <a:off x="1350063" y="3401029"/>
              <a:ext cx="1187288" cy="843818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8" name="Grupa 84"/>
          <p:cNvGrpSpPr/>
          <p:nvPr/>
        </p:nvGrpSpPr>
        <p:grpSpPr>
          <a:xfrm rot="16587349">
            <a:off x="2047839" y="1503720"/>
            <a:ext cx="1080120" cy="3275941"/>
            <a:chOff x="2051720" y="2492896"/>
            <a:chExt cx="1080120" cy="3492968"/>
          </a:xfrm>
        </p:grpSpPr>
        <p:grpSp>
          <p:nvGrpSpPr>
            <p:cNvPr id="29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93" name="Elipsa 92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4" name="Dijagram toka: Memorija s izravnim pristupom 93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5" name="Jednakokračni trokut 94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6" name="Jednakokračni trokut 95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7" name="Dijagram toka: Postupak 86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8" name="Dijagram toka: Postupak 87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9" name="Dijagram toka: Odgoda 88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0" name="Dijagram toka: Odgoda 89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1" name="Zaobljeni pravokutnik 90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2" name="Savijena strelica 91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101" name="Prostoručno 100"/>
          <p:cNvSpPr/>
          <p:nvPr/>
        </p:nvSpPr>
        <p:spPr>
          <a:xfrm>
            <a:off x="1187624" y="2276872"/>
            <a:ext cx="3096344" cy="1656184"/>
          </a:xfrm>
          <a:custGeom>
            <a:avLst/>
            <a:gdLst>
              <a:gd name="connsiteX0" fmla="*/ 998537 w 2622549"/>
              <a:gd name="connsiteY0" fmla="*/ 247650 h 1566863"/>
              <a:gd name="connsiteX1" fmla="*/ 560387 w 2622549"/>
              <a:gd name="connsiteY1" fmla="*/ 676275 h 1566863"/>
              <a:gd name="connsiteX2" fmla="*/ 960437 w 2622549"/>
              <a:gd name="connsiteY2" fmla="*/ 1447800 h 1566863"/>
              <a:gd name="connsiteX3" fmla="*/ 2351087 w 2622549"/>
              <a:gd name="connsiteY3" fmla="*/ 1390650 h 1566863"/>
              <a:gd name="connsiteX4" fmla="*/ 2589212 w 2622549"/>
              <a:gd name="connsiteY4" fmla="*/ 781050 h 1566863"/>
              <a:gd name="connsiteX5" fmla="*/ 2236787 w 2622549"/>
              <a:gd name="connsiteY5" fmla="*/ 400050 h 1566863"/>
              <a:gd name="connsiteX6" fmla="*/ 1808162 w 2622549"/>
              <a:gd name="connsiteY6" fmla="*/ 19050 h 1566863"/>
              <a:gd name="connsiteX7" fmla="*/ 960437 w 2622549"/>
              <a:gd name="connsiteY7" fmla="*/ 285750 h 1566863"/>
              <a:gd name="connsiteX8" fmla="*/ 636587 w 2622549"/>
              <a:gd name="connsiteY8" fmla="*/ 476250 h 1566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2549" h="1566863">
                <a:moveTo>
                  <a:pt x="998537" y="247650"/>
                </a:moveTo>
                <a:cubicBezTo>
                  <a:pt x="782637" y="361950"/>
                  <a:pt x="566737" y="476250"/>
                  <a:pt x="560387" y="676275"/>
                </a:cubicBezTo>
                <a:cubicBezTo>
                  <a:pt x="554037" y="876300"/>
                  <a:pt x="661987" y="1328738"/>
                  <a:pt x="960437" y="1447800"/>
                </a:cubicBezTo>
                <a:cubicBezTo>
                  <a:pt x="1258887" y="1566863"/>
                  <a:pt x="2079625" y="1501775"/>
                  <a:pt x="2351087" y="1390650"/>
                </a:cubicBezTo>
                <a:cubicBezTo>
                  <a:pt x="2622549" y="1279525"/>
                  <a:pt x="2608262" y="946150"/>
                  <a:pt x="2589212" y="781050"/>
                </a:cubicBezTo>
                <a:cubicBezTo>
                  <a:pt x="2570162" y="615950"/>
                  <a:pt x="2366962" y="527050"/>
                  <a:pt x="2236787" y="400050"/>
                </a:cubicBezTo>
                <a:cubicBezTo>
                  <a:pt x="2106612" y="273050"/>
                  <a:pt x="2020887" y="38100"/>
                  <a:pt x="1808162" y="19050"/>
                </a:cubicBezTo>
                <a:cubicBezTo>
                  <a:pt x="1595437" y="0"/>
                  <a:pt x="1155700" y="209550"/>
                  <a:pt x="960437" y="285750"/>
                </a:cubicBezTo>
                <a:cubicBezTo>
                  <a:pt x="765175" y="361950"/>
                  <a:pt x="0" y="996950"/>
                  <a:pt x="636587" y="476250"/>
                </a:cubicBez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7" name="Elipsa 96"/>
          <p:cNvSpPr/>
          <p:nvPr/>
        </p:nvSpPr>
        <p:spPr>
          <a:xfrm flipH="1">
            <a:off x="1331640" y="2780928"/>
            <a:ext cx="168019" cy="98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8" name="Elipsa 97"/>
          <p:cNvSpPr/>
          <p:nvPr/>
        </p:nvSpPr>
        <p:spPr>
          <a:xfrm flipH="1">
            <a:off x="1331640" y="3068960"/>
            <a:ext cx="168019" cy="98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0" name="Grupa 68"/>
          <p:cNvGrpSpPr/>
          <p:nvPr/>
        </p:nvGrpSpPr>
        <p:grpSpPr>
          <a:xfrm>
            <a:off x="3995936" y="2708920"/>
            <a:ext cx="1152128" cy="2736304"/>
            <a:chOff x="3851920" y="1858671"/>
            <a:chExt cx="1842596" cy="3874585"/>
          </a:xfrm>
        </p:grpSpPr>
        <p:sp>
          <p:nvSpPr>
            <p:cNvPr id="102" name="Strelica savijena prema gore 101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3" name="Strelica ulijevo 102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4" name="Strelica savijena prema gore 103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5" name="Savijena strelica 104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07" name="Jednakokračni trokut 10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8" name="Elipsa 10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09" name="Ravni poveznik 108"/>
            <p:cNvCxnSpPr>
              <a:stCxn id="10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Elipsa 10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1" name="Strelica ulijevo 11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9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116" name="Bločni luk 11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Dijagram toka: Odgoda 11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13" name="Savijena strelica 11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14" name="Prostoručno 11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5" name="Prostoručno 11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12" name="Obični oblačić 111"/>
          <p:cNvSpPr/>
          <p:nvPr/>
        </p:nvSpPr>
        <p:spPr>
          <a:xfrm>
            <a:off x="3851920" y="260648"/>
            <a:ext cx="2736304" cy="2088232"/>
          </a:xfrm>
          <a:prstGeom prst="cloudCallout">
            <a:avLst>
              <a:gd name="adj1" fmla="val -57731"/>
              <a:gd name="adj2" fmla="val 469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Dođi </a:t>
            </a:r>
            <a:r>
              <a:rPr lang="hr-HR" dirty="0" err="1" smtClean="0"/>
              <a:t>blize</a:t>
            </a:r>
            <a:r>
              <a:rPr lang="hr-HR" dirty="0" smtClean="0"/>
              <a:t> da te pogledam.</a:t>
            </a:r>
            <a:endParaRPr lang="hr-HR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0" y="3861048"/>
            <a:ext cx="9144000" cy="2996952"/>
          </a:xfrm>
          <a:prstGeom prst="trapezoid">
            <a:avLst>
              <a:gd name="adj" fmla="val 40163"/>
            </a:avLst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1187624" y="0"/>
            <a:ext cx="6768752" cy="386104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27"/>
          <p:cNvGrpSpPr/>
          <p:nvPr/>
        </p:nvGrpSpPr>
        <p:grpSpPr>
          <a:xfrm>
            <a:off x="611560" y="3861048"/>
            <a:ext cx="6336704" cy="2592288"/>
            <a:chOff x="827584" y="3933056"/>
            <a:chExt cx="6336704" cy="2592288"/>
          </a:xfrm>
        </p:grpSpPr>
        <p:sp>
          <p:nvSpPr>
            <p:cNvPr id="8" name="Dijagram toka: Postupak 7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Dijagram toka: Postupak 10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Dijagram toka: Postupak 11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Dijagram toka: Postupak 12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Dijagram toka: Postupak 13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Dijagram toka: Postupak 14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Dijagram toka: Postupak 15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Dijagram toka: Postupak 16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Dijagram toka: Postupak 17"/>
            <p:cNvSpPr/>
            <p:nvPr/>
          </p:nvSpPr>
          <p:spPr>
            <a:xfrm>
              <a:off x="2627784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Dijagram toka: Postupak 18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Dijagram toka: Postupak 19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Dijagram toka: Postupak 20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Dijagram toka: Postupak 21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Dijagram toka: Postupak 22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Dijagram toka: Postupak 23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Dijagram toka: Postupak 24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Dijagram toka: Postupak 25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7" name="Dijagram toka: Postupak 26"/>
          <p:cNvSpPr/>
          <p:nvPr/>
        </p:nvSpPr>
        <p:spPr>
          <a:xfrm>
            <a:off x="539552" y="5661248"/>
            <a:ext cx="1440160" cy="288032"/>
          </a:xfrm>
          <a:prstGeom prst="flowChartProcess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8"/>
          <p:cNvGrpSpPr/>
          <p:nvPr/>
        </p:nvGrpSpPr>
        <p:grpSpPr>
          <a:xfrm flipH="1">
            <a:off x="7020272" y="3933056"/>
            <a:ext cx="3384376" cy="3240360"/>
            <a:chOff x="827584" y="3933056"/>
            <a:chExt cx="6336704" cy="2592288"/>
          </a:xfrm>
        </p:grpSpPr>
        <p:sp>
          <p:nvSpPr>
            <p:cNvPr id="30" name="Dijagram toka: Postupak 29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Dijagram toka: Postupak 30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Dijagram toka: Postupak 31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Dijagram toka: Postupak 32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Dijagram toka: Postupak 33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Dijagram toka: Postupak 34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Dijagram toka: Postupak 35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Dijagram toka: Postupak 36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Dijagram toka: Postupak 37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Dijagram toka: Postupak 38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Dijagram toka: Postupak 40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Dijagram toka: Postupak 41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Dijagram toka: Postupak 42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4" name="Dijagram toka: Postupak 43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Dijagram toka: Postupak 44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Dijagram toka: Postupak 45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Dijagram toka: Postupak 46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Dijagram toka: Postupak 47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" name="Grupa 48"/>
          <p:cNvGrpSpPr/>
          <p:nvPr/>
        </p:nvGrpSpPr>
        <p:grpSpPr>
          <a:xfrm>
            <a:off x="3707904" y="5301208"/>
            <a:ext cx="6336704" cy="2592288"/>
            <a:chOff x="827584" y="3933056"/>
            <a:chExt cx="6336704" cy="2592288"/>
          </a:xfrm>
        </p:grpSpPr>
        <p:sp>
          <p:nvSpPr>
            <p:cNvPr id="50" name="Dijagram toka: Postupak 49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Dijagram toka: Postupak 50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Dijagram toka: Postupak 51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Dijagram toka: Postupak 52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4" name="Dijagram toka: Postupak 53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Dijagram toka: Postupak 54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Postupak 56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Postupak 57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Dijagram toka: Postupak 58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Dijagram toka: Postupak 59"/>
            <p:cNvSpPr/>
            <p:nvPr/>
          </p:nvSpPr>
          <p:spPr>
            <a:xfrm>
              <a:off x="2627784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1" name="Dijagram toka: Postupak 60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2" name="Dijagram toka: Postupak 61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3" name="Dijagram toka: Postupak 62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Dijagram toka: Postupak 63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5" name="Dijagram toka: Postupak 64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6" name="Dijagram toka: Postupak 65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7" name="Dijagram toka: Postupak 66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8" name="Dijagram toka: Postupak 67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70" name="Jednakokračni trokut 69"/>
          <p:cNvSpPr/>
          <p:nvPr/>
        </p:nvSpPr>
        <p:spPr>
          <a:xfrm flipV="1">
            <a:off x="6695728" y="548680"/>
            <a:ext cx="2448272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1" name="Jednakokračni trokut 70"/>
          <p:cNvSpPr/>
          <p:nvPr/>
        </p:nvSpPr>
        <p:spPr>
          <a:xfrm flipH="1" flipV="1">
            <a:off x="0" y="548680"/>
            <a:ext cx="2483768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2" name="Jednakokračni trokut 71"/>
          <p:cNvSpPr/>
          <p:nvPr/>
        </p:nvSpPr>
        <p:spPr>
          <a:xfrm flipV="1">
            <a:off x="6804248" y="-819472"/>
            <a:ext cx="2448272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3" name="Jednakokračni trokut 72"/>
          <p:cNvSpPr/>
          <p:nvPr/>
        </p:nvSpPr>
        <p:spPr>
          <a:xfrm flipV="1">
            <a:off x="-1116632" y="-1107504"/>
            <a:ext cx="2448272" cy="4392488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75" name="Ravni poveznik 74"/>
          <p:cNvCxnSpPr/>
          <p:nvPr/>
        </p:nvCxnSpPr>
        <p:spPr>
          <a:xfrm>
            <a:off x="1115616" y="0"/>
            <a:ext cx="72008" cy="3933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7884368" y="0"/>
            <a:ext cx="72008" cy="3933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" name="Grupa 78"/>
          <p:cNvGrpSpPr/>
          <p:nvPr/>
        </p:nvGrpSpPr>
        <p:grpSpPr>
          <a:xfrm>
            <a:off x="1043608" y="2780928"/>
            <a:ext cx="3384376" cy="1872208"/>
            <a:chOff x="1403648" y="3229294"/>
            <a:chExt cx="4536504" cy="1927898"/>
          </a:xfrm>
        </p:grpSpPr>
        <p:sp>
          <p:nvSpPr>
            <p:cNvPr id="80" name="Kocka 79"/>
            <p:cNvSpPr/>
            <p:nvPr/>
          </p:nvSpPr>
          <p:spPr>
            <a:xfrm>
              <a:off x="4932040" y="4797152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1" name="Kocka 80"/>
            <p:cNvSpPr/>
            <p:nvPr/>
          </p:nvSpPr>
          <p:spPr>
            <a:xfrm>
              <a:off x="5508104" y="4221088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Kocka 81"/>
            <p:cNvSpPr/>
            <p:nvPr/>
          </p:nvSpPr>
          <p:spPr>
            <a:xfrm>
              <a:off x="1547664" y="4797152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3" name="Kocka 82"/>
            <p:cNvSpPr/>
            <p:nvPr/>
          </p:nvSpPr>
          <p:spPr>
            <a:xfrm>
              <a:off x="1403648" y="3645024"/>
              <a:ext cx="4536504" cy="1224136"/>
            </a:xfrm>
            <a:prstGeom prst="cube">
              <a:avLst>
                <a:gd name="adj" fmla="val 5291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4" name="Dijagram toka: Memorija s izravnim pristupom 83"/>
            <p:cNvSpPr/>
            <p:nvPr/>
          </p:nvSpPr>
          <p:spPr>
            <a:xfrm rot="7471732">
              <a:off x="1350063" y="3401029"/>
              <a:ext cx="1187288" cy="843818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8" name="Grupa 84"/>
          <p:cNvGrpSpPr/>
          <p:nvPr/>
        </p:nvGrpSpPr>
        <p:grpSpPr>
          <a:xfrm rot="16587349">
            <a:off x="2047839" y="1503720"/>
            <a:ext cx="1080120" cy="3275941"/>
            <a:chOff x="2051720" y="2492896"/>
            <a:chExt cx="1080120" cy="3492968"/>
          </a:xfrm>
        </p:grpSpPr>
        <p:grpSp>
          <p:nvGrpSpPr>
            <p:cNvPr id="29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93" name="Elipsa 92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4" name="Dijagram toka: Memorija s izravnim pristupom 93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5" name="Jednakokračni trokut 94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6" name="Jednakokračni trokut 95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7" name="Dijagram toka: Postupak 86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8" name="Dijagram toka: Postupak 87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9" name="Dijagram toka: Odgoda 88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0" name="Dijagram toka: Odgoda 89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1" name="Zaobljeni pravokutnik 90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2" name="Savijena strelica 91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101" name="Prostoručno 100"/>
          <p:cNvSpPr/>
          <p:nvPr/>
        </p:nvSpPr>
        <p:spPr>
          <a:xfrm>
            <a:off x="1187624" y="2276872"/>
            <a:ext cx="3096344" cy="1656184"/>
          </a:xfrm>
          <a:custGeom>
            <a:avLst/>
            <a:gdLst>
              <a:gd name="connsiteX0" fmla="*/ 998537 w 2622549"/>
              <a:gd name="connsiteY0" fmla="*/ 247650 h 1566863"/>
              <a:gd name="connsiteX1" fmla="*/ 560387 w 2622549"/>
              <a:gd name="connsiteY1" fmla="*/ 676275 h 1566863"/>
              <a:gd name="connsiteX2" fmla="*/ 960437 w 2622549"/>
              <a:gd name="connsiteY2" fmla="*/ 1447800 h 1566863"/>
              <a:gd name="connsiteX3" fmla="*/ 2351087 w 2622549"/>
              <a:gd name="connsiteY3" fmla="*/ 1390650 h 1566863"/>
              <a:gd name="connsiteX4" fmla="*/ 2589212 w 2622549"/>
              <a:gd name="connsiteY4" fmla="*/ 781050 h 1566863"/>
              <a:gd name="connsiteX5" fmla="*/ 2236787 w 2622549"/>
              <a:gd name="connsiteY5" fmla="*/ 400050 h 1566863"/>
              <a:gd name="connsiteX6" fmla="*/ 1808162 w 2622549"/>
              <a:gd name="connsiteY6" fmla="*/ 19050 h 1566863"/>
              <a:gd name="connsiteX7" fmla="*/ 960437 w 2622549"/>
              <a:gd name="connsiteY7" fmla="*/ 285750 h 1566863"/>
              <a:gd name="connsiteX8" fmla="*/ 636587 w 2622549"/>
              <a:gd name="connsiteY8" fmla="*/ 476250 h 1566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2549" h="1566863">
                <a:moveTo>
                  <a:pt x="998537" y="247650"/>
                </a:moveTo>
                <a:cubicBezTo>
                  <a:pt x="782637" y="361950"/>
                  <a:pt x="566737" y="476250"/>
                  <a:pt x="560387" y="676275"/>
                </a:cubicBezTo>
                <a:cubicBezTo>
                  <a:pt x="554037" y="876300"/>
                  <a:pt x="661987" y="1328738"/>
                  <a:pt x="960437" y="1447800"/>
                </a:cubicBezTo>
                <a:cubicBezTo>
                  <a:pt x="1258887" y="1566863"/>
                  <a:pt x="2079625" y="1501775"/>
                  <a:pt x="2351087" y="1390650"/>
                </a:cubicBezTo>
                <a:cubicBezTo>
                  <a:pt x="2622549" y="1279525"/>
                  <a:pt x="2608262" y="946150"/>
                  <a:pt x="2589212" y="781050"/>
                </a:cubicBezTo>
                <a:cubicBezTo>
                  <a:pt x="2570162" y="615950"/>
                  <a:pt x="2366962" y="527050"/>
                  <a:pt x="2236787" y="400050"/>
                </a:cubicBezTo>
                <a:cubicBezTo>
                  <a:pt x="2106612" y="273050"/>
                  <a:pt x="2020887" y="38100"/>
                  <a:pt x="1808162" y="19050"/>
                </a:cubicBezTo>
                <a:cubicBezTo>
                  <a:pt x="1595437" y="0"/>
                  <a:pt x="1155700" y="209550"/>
                  <a:pt x="960437" y="285750"/>
                </a:cubicBezTo>
                <a:cubicBezTo>
                  <a:pt x="765175" y="361950"/>
                  <a:pt x="0" y="996950"/>
                  <a:pt x="636587" y="476250"/>
                </a:cubicBez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7" name="Elipsa 96"/>
          <p:cNvSpPr/>
          <p:nvPr/>
        </p:nvSpPr>
        <p:spPr>
          <a:xfrm flipH="1">
            <a:off x="1331640" y="2780928"/>
            <a:ext cx="168019" cy="98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8" name="Elipsa 97"/>
          <p:cNvSpPr/>
          <p:nvPr/>
        </p:nvSpPr>
        <p:spPr>
          <a:xfrm flipH="1">
            <a:off x="1331640" y="3068960"/>
            <a:ext cx="168019" cy="98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0" name="Grupa 68"/>
          <p:cNvGrpSpPr/>
          <p:nvPr/>
        </p:nvGrpSpPr>
        <p:grpSpPr>
          <a:xfrm>
            <a:off x="3275856" y="2636912"/>
            <a:ext cx="1152128" cy="2736304"/>
            <a:chOff x="3851920" y="1858671"/>
            <a:chExt cx="1842596" cy="3874585"/>
          </a:xfrm>
        </p:grpSpPr>
        <p:sp>
          <p:nvSpPr>
            <p:cNvPr id="102" name="Strelica savijena prema gore 101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3" name="Strelica ulijevo 102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4" name="Strelica savijena prema gore 103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5" name="Savijena strelica 104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07" name="Jednakokračni trokut 10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8" name="Elipsa 10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09" name="Ravni poveznik 108"/>
            <p:cNvCxnSpPr>
              <a:stCxn id="10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Elipsa 10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1" name="Strelica ulijevo 11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9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116" name="Bločni luk 11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Dijagram toka: Odgoda 11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13" name="Savijena strelica 11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14" name="Prostoručno 11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5" name="Prostoručno 11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12" name="Obični oblačić 111"/>
          <p:cNvSpPr/>
          <p:nvPr/>
        </p:nvSpPr>
        <p:spPr>
          <a:xfrm>
            <a:off x="3851920" y="260648"/>
            <a:ext cx="2736304" cy="2088232"/>
          </a:xfrm>
          <a:prstGeom prst="cloudCallout">
            <a:avLst>
              <a:gd name="adj1" fmla="val -57731"/>
              <a:gd name="adj2" fmla="val 469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Dođi </a:t>
            </a:r>
            <a:r>
              <a:rPr lang="hr-HR" dirty="0" err="1" smtClean="0"/>
              <a:t>blize</a:t>
            </a:r>
            <a:r>
              <a:rPr lang="hr-HR" dirty="0" smtClean="0"/>
              <a:t> da te pogledam.</a:t>
            </a:r>
            <a:endParaRPr lang="hr-HR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0" y="3861048"/>
            <a:ext cx="9144000" cy="2996952"/>
          </a:xfrm>
          <a:prstGeom prst="trapezoid">
            <a:avLst>
              <a:gd name="adj" fmla="val 40163"/>
            </a:avLst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1187624" y="0"/>
            <a:ext cx="6768752" cy="386104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27"/>
          <p:cNvGrpSpPr/>
          <p:nvPr/>
        </p:nvGrpSpPr>
        <p:grpSpPr>
          <a:xfrm>
            <a:off x="611560" y="3861048"/>
            <a:ext cx="6336704" cy="2592288"/>
            <a:chOff x="827584" y="3933056"/>
            <a:chExt cx="6336704" cy="2592288"/>
          </a:xfrm>
        </p:grpSpPr>
        <p:sp>
          <p:nvSpPr>
            <p:cNvPr id="8" name="Dijagram toka: Postupak 7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Dijagram toka: Postupak 10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Dijagram toka: Postupak 11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Dijagram toka: Postupak 12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Dijagram toka: Postupak 13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Dijagram toka: Postupak 14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Dijagram toka: Postupak 15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Dijagram toka: Postupak 16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Dijagram toka: Postupak 17"/>
            <p:cNvSpPr/>
            <p:nvPr/>
          </p:nvSpPr>
          <p:spPr>
            <a:xfrm>
              <a:off x="2627784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Dijagram toka: Postupak 18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Dijagram toka: Postupak 19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Dijagram toka: Postupak 20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Dijagram toka: Postupak 21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Dijagram toka: Postupak 22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Dijagram toka: Postupak 23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Dijagram toka: Postupak 24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Dijagram toka: Postupak 25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7" name="Dijagram toka: Postupak 26"/>
          <p:cNvSpPr/>
          <p:nvPr/>
        </p:nvSpPr>
        <p:spPr>
          <a:xfrm>
            <a:off x="539552" y="5661248"/>
            <a:ext cx="1440160" cy="288032"/>
          </a:xfrm>
          <a:prstGeom prst="flowChartProcess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8"/>
          <p:cNvGrpSpPr/>
          <p:nvPr/>
        </p:nvGrpSpPr>
        <p:grpSpPr>
          <a:xfrm flipH="1">
            <a:off x="7020272" y="3933056"/>
            <a:ext cx="3384376" cy="3240360"/>
            <a:chOff x="827584" y="3933056"/>
            <a:chExt cx="6336704" cy="2592288"/>
          </a:xfrm>
        </p:grpSpPr>
        <p:sp>
          <p:nvSpPr>
            <p:cNvPr id="30" name="Dijagram toka: Postupak 29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Dijagram toka: Postupak 30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Dijagram toka: Postupak 31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Dijagram toka: Postupak 32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Dijagram toka: Postupak 33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Dijagram toka: Postupak 34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Dijagram toka: Postupak 35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Dijagram toka: Postupak 36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Dijagram toka: Postupak 37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Dijagram toka: Postupak 38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Dijagram toka: Postupak 40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Dijagram toka: Postupak 41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Dijagram toka: Postupak 42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4" name="Dijagram toka: Postupak 43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Dijagram toka: Postupak 44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Dijagram toka: Postupak 45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Dijagram toka: Postupak 46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Dijagram toka: Postupak 47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" name="Grupa 48"/>
          <p:cNvGrpSpPr/>
          <p:nvPr/>
        </p:nvGrpSpPr>
        <p:grpSpPr>
          <a:xfrm>
            <a:off x="3707904" y="5301208"/>
            <a:ext cx="6336704" cy="2592288"/>
            <a:chOff x="827584" y="3933056"/>
            <a:chExt cx="6336704" cy="2592288"/>
          </a:xfrm>
        </p:grpSpPr>
        <p:sp>
          <p:nvSpPr>
            <p:cNvPr id="50" name="Dijagram toka: Postupak 49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Dijagram toka: Postupak 50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Dijagram toka: Postupak 51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Dijagram toka: Postupak 52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4" name="Dijagram toka: Postupak 53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Dijagram toka: Postupak 54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Postupak 56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Postupak 57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Dijagram toka: Postupak 58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Dijagram toka: Postupak 59"/>
            <p:cNvSpPr/>
            <p:nvPr/>
          </p:nvSpPr>
          <p:spPr>
            <a:xfrm>
              <a:off x="2627784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1" name="Dijagram toka: Postupak 60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2" name="Dijagram toka: Postupak 61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3" name="Dijagram toka: Postupak 62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Dijagram toka: Postupak 63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5" name="Dijagram toka: Postupak 64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6" name="Dijagram toka: Postupak 65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7" name="Dijagram toka: Postupak 66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8" name="Dijagram toka: Postupak 67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70" name="Jednakokračni trokut 69"/>
          <p:cNvSpPr/>
          <p:nvPr/>
        </p:nvSpPr>
        <p:spPr>
          <a:xfrm flipV="1">
            <a:off x="6695728" y="548680"/>
            <a:ext cx="2448272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1" name="Jednakokračni trokut 70"/>
          <p:cNvSpPr/>
          <p:nvPr/>
        </p:nvSpPr>
        <p:spPr>
          <a:xfrm flipH="1" flipV="1">
            <a:off x="0" y="548680"/>
            <a:ext cx="2483768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2" name="Jednakokračni trokut 71"/>
          <p:cNvSpPr/>
          <p:nvPr/>
        </p:nvSpPr>
        <p:spPr>
          <a:xfrm flipV="1">
            <a:off x="6804248" y="-819472"/>
            <a:ext cx="2448272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3" name="Jednakokračni trokut 72"/>
          <p:cNvSpPr/>
          <p:nvPr/>
        </p:nvSpPr>
        <p:spPr>
          <a:xfrm flipV="1">
            <a:off x="-1116632" y="-1107504"/>
            <a:ext cx="2448272" cy="4392488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75" name="Ravni poveznik 74"/>
          <p:cNvCxnSpPr/>
          <p:nvPr/>
        </p:nvCxnSpPr>
        <p:spPr>
          <a:xfrm>
            <a:off x="1115616" y="0"/>
            <a:ext cx="72008" cy="3933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7884368" y="0"/>
            <a:ext cx="72008" cy="3933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" name="Grupa 78"/>
          <p:cNvGrpSpPr/>
          <p:nvPr/>
        </p:nvGrpSpPr>
        <p:grpSpPr>
          <a:xfrm>
            <a:off x="1043608" y="2780928"/>
            <a:ext cx="3384376" cy="1872208"/>
            <a:chOff x="1403648" y="3229294"/>
            <a:chExt cx="4536504" cy="1927898"/>
          </a:xfrm>
        </p:grpSpPr>
        <p:sp>
          <p:nvSpPr>
            <p:cNvPr id="80" name="Kocka 79"/>
            <p:cNvSpPr/>
            <p:nvPr/>
          </p:nvSpPr>
          <p:spPr>
            <a:xfrm>
              <a:off x="4932040" y="4797152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1" name="Kocka 80"/>
            <p:cNvSpPr/>
            <p:nvPr/>
          </p:nvSpPr>
          <p:spPr>
            <a:xfrm>
              <a:off x="5508104" y="4221088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Kocka 81"/>
            <p:cNvSpPr/>
            <p:nvPr/>
          </p:nvSpPr>
          <p:spPr>
            <a:xfrm>
              <a:off x="1547664" y="4797152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3" name="Kocka 82"/>
            <p:cNvSpPr/>
            <p:nvPr/>
          </p:nvSpPr>
          <p:spPr>
            <a:xfrm>
              <a:off x="1403648" y="3645024"/>
              <a:ext cx="4536504" cy="1224136"/>
            </a:xfrm>
            <a:prstGeom prst="cube">
              <a:avLst>
                <a:gd name="adj" fmla="val 5291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4" name="Dijagram toka: Memorija s izravnim pristupom 83"/>
            <p:cNvSpPr/>
            <p:nvPr/>
          </p:nvSpPr>
          <p:spPr>
            <a:xfrm rot="7471732">
              <a:off x="1350063" y="3401029"/>
              <a:ext cx="1187288" cy="843818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8" name="Grupa 84"/>
          <p:cNvGrpSpPr/>
          <p:nvPr/>
        </p:nvGrpSpPr>
        <p:grpSpPr>
          <a:xfrm rot="16587349">
            <a:off x="2047839" y="1503720"/>
            <a:ext cx="1080120" cy="3275941"/>
            <a:chOff x="2051720" y="2492896"/>
            <a:chExt cx="1080120" cy="3492968"/>
          </a:xfrm>
        </p:grpSpPr>
        <p:grpSp>
          <p:nvGrpSpPr>
            <p:cNvPr id="29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93" name="Elipsa 92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4" name="Dijagram toka: Memorija s izravnim pristupom 93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5" name="Jednakokračni trokut 94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6" name="Jednakokračni trokut 95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7" name="Dijagram toka: Postupak 86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8" name="Dijagram toka: Postupak 87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9" name="Dijagram toka: Odgoda 88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0" name="Dijagram toka: Odgoda 89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1" name="Zaobljeni pravokutnik 90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2" name="Savijena strelica 91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101" name="Prostoručno 100"/>
          <p:cNvSpPr/>
          <p:nvPr/>
        </p:nvSpPr>
        <p:spPr>
          <a:xfrm>
            <a:off x="1187624" y="2276872"/>
            <a:ext cx="3096344" cy="1656184"/>
          </a:xfrm>
          <a:custGeom>
            <a:avLst/>
            <a:gdLst>
              <a:gd name="connsiteX0" fmla="*/ 998537 w 2622549"/>
              <a:gd name="connsiteY0" fmla="*/ 247650 h 1566863"/>
              <a:gd name="connsiteX1" fmla="*/ 560387 w 2622549"/>
              <a:gd name="connsiteY1" fmla="*/ 676275 h 1566863"/>
              <a:gd name="connsiteX2" fmla="*/ 960437 w 2622549"/>
              <a:gd name="connsiteY2" fmla="*/ 1447800 h 1566863"/>
              <a:gd name="connsiteX3" fmla="*/ 2351087 w 2622549"/>
              <a:gd name="connsiteY3" fmla="*/ 1390650 h 1566863"/>
              <a:gd name="connsiteX4" fmla="*/ 2589212 w 2622549"/>
              <a:gd name="connsiteY4" fmla="*/ 781050 h 1566863"/>
              <a:gd name="connsiteX5" fmla="*/ 2236787 w 2622549"/>
              <a:gd name="connsiteY5" fmla="*/ 400050 h 1566863"/>
              <a:gd name="connsiteX6" fmla="*/ 1808162 w 2622549"/>
              <a:gd name="connsiteY6" fmla="*/ 19050 h 1566863"/>
              <a:gd name="connsiteX7" fmla="*/ 960437 w 2622549"/>
              <a:gd name="connsiteY7" fmla="*/ 285750 h 1566863"/>
              <a:gd name="connsiteX8" fmla="*/ 636587 w 2622549"/>
              <a:gd name="connsiteY8" fmla="*/ 476250 h 1566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2549" h="1566863">
                <a:moveTo>
                  <a:pt x="998537" y="247650"/>
                </a:moveTo>
                <a:cubicBezTo>
                  <a:pt x="782637" y="361950"/>
                  <a:pt x="566737" y="476250"/>
                  <a:pt x="560387" y="676275"/>
                </a:cubicBezTo>
                <a:cubicBezTo>
                  <a:pt x="554037" y="876300"/>
                  <a:pt x="661987" y="1328738"/>
                  <a:pt x="960437" y="1447800"/>
                </a:cubicBezTo>
                <a:cubicBezTo>
                  <a:pt x="1258887" y="1566863"/>
                  <a:pt x="2079625" y="1501775"/>
                  <a:pt x="2351087" y="1390650"/>
                </a:cubicBezTo>
                <a:cubicBezTo>
                  <a:pt x="2622549" y="1279525"/>
                  <a:pt x="2608262" y="946150"/>
                  <a:pt x="2589212" y="781050"/>
                </a:cubicBezTo>
                <a:cubicBezTo>
                  <a:pt x="2570162" y="615950"/>
                  <a:pt x="2366962" y="527050"/>
                  <a:pt x="2236787" y="400050"/>
                </a:cubicBezTo>
                <a:cubicBezTo>
                  <a:pt x="2106612" y="273050"/>
                  <a:pt x="2020887" y="38100"/>
                  <a:pt x="1808162" y="19050"/>
                </a:cubicBezTo>
                <a:cubicBezTo>
                  <a:pt x="1595437" y="0"/>
                  <a:pt x="1155700" y="209550"/>
                  <a:pt x="960437" y="285750"/>
                </a:cubicBezTo>
                <a:cubicBezTo>
                  <a:pt x="765175" y="361950"/>
                  <a:pt x="0" y="996950"/>
                  <a:pt x="636587" y="476250"/>
                </a:cubicBez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7" name="Elipsa 96"/>
          <p:cNvSpPr/>
          <p:nvPr/>
        </p:nvSpPr>
        <p:spPr>
          <a:xfrm flipH="1">
            <a:off x="1331640" y="2780928"/>
            <a:ext cx="168019" cy="98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8" name="Elipsa 97"/>
          <p:cNvSpPr/>
          <p:nvPr/>
        </p:nvSpPr>
        <p:spPr>
          <a:xfrm flipH="1">
            <a:off x="1331640" y="3068960"/>
            <a:ext cx="168019" cy="98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0" name="Grupa 68"/>
          <p:cNvGrpSpPr/>
          <p:nvPr/>
        </p:nvGrpSpPr>
        <p:grpSpPr>
          <a:xfrm>
            <a:off x="2267744" y="2492896"/>
            <a:ext cx="1152128" cy="2736304"/>
            <a:chOff x="3851920" y="1858671"/>
            <a:chExt cx="1842596" cy="3874585"/>
          </a:xfrm>
        </p:grpSpPr>
        <p:sp>
          <p:nvSpPr>
            <p:cNvPr id="102" name="Strelica savijena prema gore 101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3" name="Strelica ulijevo 102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4" name="Strelica savijena prema gore 103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5" name="Savijena strelica 104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07" name="Jednakokračni trokut 10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8" name="Elipsa 10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09" name="Ravni poveznik 108"/>
            <p:cNvCxnSpPr>
              <a:stCxn id="10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Elipsa 10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1" name="Strelica ulijevo 11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9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116" name="Bločni luk 11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Dijagram toka: Odgoda 11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13" name="Savijena strelica 11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14" name="Prostoručno 11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5" name="Prostoručno 11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12" name="Obični oblačić 111"/>
          <p:cNvSpPr/>
          <p:nvPr/>
        </p:nvSpPr>
        <p:spPr>
          <a:xfrm>
            <a:off x="3851920" y="260648"/>
            <a:ext cx="2736304" cy="2088232"/>
          </a:xfrm>
          <a:prstGeom prst="cloudCallout">
            <a:avLst>
              <a:gd name="adj1" fmla="val -57731"/>
              <a:gd name="adj2" fmla="val 469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Dođi </a:t>
            </a:r>
            <a:r>
              <a:rPr lang="hr-HR" dirty="0" err="1" smtClean="0"/>
              <a:t>blize</a:t>
            </a:r>
            <a:r>
              <a:rPr lang="hr-HR" dirty="0" smtClean="0"/>
              <a:t> da te pogledam.</a:t>
            </a:r>
            <a:endParaRPr lang="hr-HR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0" y="3861048"/>
            <a:ext cx="9144000" cy="2996952"/>
          </a:xfrm>
          <a:prstGeom prst="trapezoid">
            <a:avLst>
              <a:gd name="adj" fmla="val 40163"/>
            </a:avLst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1187624" y="0"/>
            <a:ext cx="6768752" cy="386104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27"/>
          <p:cNvGrpSpPr/>
          <p:nvPr/>
        </p:nvGrpSpPr>
        <p:grpSpPr>
          <a:xfrm>
            <a:off x="611560" y="3861048"/>
            <a:ext cx="6336704" cy="2592288"/>
            <a:chOff x="827584" y="3933056"/>
            <a:chExt cx="6336704" cy="2592288"/>
          </a:xfrm>
        </p:grpSpPr>
        <p:sp>
          <p:nvSpPr>
            <p:cNvPr id="8" name="Dijagram toka: Postupak 7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Dijagram toka: Postupak 10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Dijagram toka: Postupak 11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Dijagram toka: Postupak 12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Dijagram toka: Postupak 13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Dijagram toka: Postupak 14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Dijagram toka: Postupak 15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Dijagram toka: Postupak 16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Dijagram toka: Postupak 17"/>
            <p:cNvSpPr/>
            <p:nvPr/>
          </p:nvSpPr>
          <p:spPr>
            <a:xfrm>
              <a:off x="2627784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Dijagram toka: Postupak 18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Dijagram toka: Postupak 19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Dijagram toka: Postupak 20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Dijagram toka: Postupak 21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Dijagram toka: Postupak 22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Dijagram toka: Postupak 23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Dijagram toka: Postupak 24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Dijagram toka: Postupak 25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7" name="Dijagram toka: Postupak 26"/>
          <p:cNvSpPr/>
          <p:nvPr/>
        </p:nvSpPr>
        <p:spPr>
          <a:xfrm>
            <a:off x="539552" y="5661248"/>
            <a:ext cx="1440160" cy="288032"/>
          </a:xfrm>
          <a:prstGeom prst="flowChartProcess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8"/>
          <p:cNvGrpSpPr/>
          <p:nvPr/>
        </p:nvGrpSpPr>
        <p:grpSpPr>
          <a:xfrm flipH="1">
            <a:off x="7020272" y="3933056"/>
            <a:ext cx="3384376" cy="3240360"/>
            <a:chOff x="827584" y="3933056"/>
            <a:chExt cx="6336704" cy="2592288"/>
          </a:xfrm>
        </p:grpSpPr>
        <p:sp>
          <p:nvSpPr>
            <p:cNvPr id="30" name="Dijagram toka: Postupak 29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Dijagram toka: Postupak 30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Dijagram toka: Postupak 31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Dijagram toka: Postupak 32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Dijagram toka: Postupak 33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Dijagram toka: Postupak 34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Dijagram toka: Postupak 35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Dijagram toka: Postupak 36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Dijagram toka: Postupak 37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Dijagram toka: Postupak 38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Dijagram toka: Postupak 40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Dijagram toka: Postupak 41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Dijagram toka: Postupak 42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4" name="Dijagram toka: Postupak 43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Dijagram toka: Postupak 44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Dijagram toka: Postupak 45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Dijagram toka: Postupak 46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Dijagram toka: Postupak 47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" name="Grupa 48"/>
          <p:cNvGrpSpPr/>
          <p:nvPr/>
        </p:nvGrpSpPr>
        <p:grpSpPr>
          <a:xfrm>
            <a:off x="3707904" y="5301208"/>
            <a:ext cx="6336704" cy="2592288"/>
            <a:chOff x="827584" y="3933056"/>
            <a:chExt cx="6336704" cy="2592288"/>
          </a:xfrm>
        </p:grpSpPr>
        <p:sp>
          <p:nvSpPr>
            <p:cNvPr id="50" name="Dijagram toka: Postupak 49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Dijagram toka: Postupak 50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Dijagram toka: Postupak 51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Dijagram toka: Postupak 52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4" name="Dijagram toka: Postupak 53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Dijagram toka: Postupak 54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Postupak 56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Postupak 57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Dijagram toka: Postupak 58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Dijagram toka: Postupak 59"/>
            <p:cNvSpPr/>
            <p:nvPr/>
          </p:nvSpPr>
          <p:spPr>
            <a:xfrm>
              <a:off x="2627784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1" name="Dijagram toka: Postupak 60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2" name="Dijagram toka: Postupak 61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3" name="Dijagram toka: Postupak 62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Dijagram toka: Postupak 63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5" name="Dijagram toka: Postupak 64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6" name="Dijagram toka: Postupak 65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7" name="Dijagram toka: Postupak 66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8" name="Dijagram toka: Postupak 67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70" name="Jednakokračni trokut 69"/>
          <p:cNvSpPr/>
          <p:nvPr/>
        </p:nvSpPr>
        <p:spPr>
          <a:xfrm flipV="1">
            <a:off x="6695728" y="548680"/>
            <a:ext cx="2448272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1" name="Jednakokračni trokut 70"/>
          <p:cNvSpPr/>
          <p:nvPr/>
        </p:nvSpPr>
        <p:spPr>
          <a:xfrm flipH="1" flipV="1">
            <a:off x="0" y="548680"/>
            <a:ext cx="2483768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2" name="Jednakokračni trokut 71"/>
          <p:cNvSpPr/>
          <p:nvPr/>
        </p:nvSpPr>
        <p:spPr>
          <a:xfrm flipV="1">
            <a:off x="6804248" y="-819472"/>
            <a:ext cx="2448272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3" name="Jednakokračni trokut 72"/>
          <p:cNvSpPr/>
          <p:nvPr/>
        </p:nvSpPr>
        <p:spPr>
          <a:xfrm flipV="1">
            <a:off x="-1116632" y="-1107504"/>
            <a:ext cx="2448272" cy="4392488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75" name="Ravni poveznik 74"/>
          <p:cNvCxnSpPr/>
          <p:nvPr/>
        </p:nvCxnSpPr>
        <p:spPr>
          <a:xfrm>
            <a:off x="1115616" y="0"/>
            <a:ext cx="72008" cy="3933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7884368" y="0"/>
            <a:ext cx="72008" cy="3933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" name="Grupa 78"/>
          <p:cNvGrpSpPr/>
          <p:nvPr/>
        </p:nvGrpSpPr>
        <p:grpSpPr>
          <a:xfrm>
            <a:off x="1043608" y="2780928"/>
            <a:ext cx="3384376" cy="1872208"/>
            <a:chOff x="1403648" y="3229294"/>
            <a:chExt cx="4536504" cy="1927898"/>
          </a:xfrm>
        </p:grpSpPr>
        <p:sp>
          <p:nvSpPr>
            <p:cNvPr id="80" name="Kocka 79"/>
            <p:cNvSpPr/>
            <p:nvPr/>
          </p:nvSpPr>
          <p:spPr>
            <a:xfrm>
              <a:off x="4932040" y="4797152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1" name="Kocka 80"/>
            <p:cNvSpPr/>
            <p:nvPr/>
          </p:nvSpPr>
          <p:spPr>
            <a:xfrm>
              <a:off x="5508104" y="4221088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Kocka 81"/>
            <p:cNvSpPr/>
            <p:nvPr/>
          </p:nvSpPr>
          <p:spPr>
            <a:xfrm>
              <a:off x="1547664" y="4797152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3" name="Kocka 82"/>
            <p:cNvSpPr/>
            <p:nvPr/>
          </p:nvSpPr>
          <p:spPr>
            <a:xfrm>
              <a:off x="1403648" y="3645024"/>
              <a:ext cx="4536504" cy="1224136"/>
            </a:xfrm>
            <a:prstGeom prst="cube">
              <a:avLst>
                <a:gd name="adj" fmla="val 5291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4" name="Dijagram toka: Memorija s izravnim pristupom 83"/>
            <p:cNvSpPr/>
            <p:nvPr/>
          </p:nvSpPr>
          <p:spPr>
            <a:xfrm rot="7471732">
              <a:off x="1350063" y="3401029"/>
              <a:ext cx="1187288" cy="843818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8" name="Grupa 84"/>
          <p:cNvGrpSpPr/>
          <p:nvPr/>
        </p:nvGrpSpPr>
        <p:grpSpPr>
          <a:xfrm rot="16587349">
            <a:off x="2047839" y="1503720"/>
            <a:ext cx="1080120" cy="3275941"/>
            <a:chOff x="2051720" y="2492896"/>
            <a:chExt cx="1080120" cy="3492968"/>
          </a:xfrm>
        </p:grpSpPr>
        <p:grpSp>
          <p:nvGrpSpPr>
            <p:cNvPr id="29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93" name="Elipsa 92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4" name="Dijagram toka: Memorija s izravnim pristupom 93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5" name="Jednakokračni trokut 94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6" name="Jednakokračni trokut 95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7" name="Dijagram toka: Postupak 86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8" name="Dijagram toka: Postupak 87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9" name="Dijagram toka: Odgoda 88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0" name="Dijagram toka: Odgoda 89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1" name="Zaobljeni pravokutnik 90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2" name="Savijena strelica 91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101" name="Prostoručno 100"/>
          <p:cNvSpPr/>
          <p:nvPr/>
        </p:nvSpPr>
        <p:spPr>
          <a:xfrm>
            <a:off x="1187624" y="2276872"/>
            <a:ext cx="3096344" cy="1656184"/>
          </a:xfrm>
          <a:custGeom>
            <a:avLst/>
            <a:gdLst>
              <a:gd name="connsiteX0" fmla="*/ 998537 w 2622549"/>
              <a:gd name="connsiteY0" fmla="*/ 247650 h 1566863"/>
              <a:gd name="connsiteX1" fmla="*/ 560387 w 2622549"/>
              <a:gd name="connsiteY1" fmla="*/ 676275 h 1566863"/>
              <a:gd name="connsiteX2" fmla="*/ 960437 w 2622549"/>
              <a:gd name="connsiteY2" fmla="*/ 1447800 h 1566863"/>
              <a:gd name="connsiteX3" fmla="*/ 2351087 w 2622549"/>
              <a:gd name="connsiteY3" fmla="*/ 1390650 h 1566863"/>
              <a:gd name="connsiteX4" fmla="*/ 2589212 w 2622549"/>
              <a:gd name="connsiteY4" fmla="*/ 781050 h 1566863"/>
              <a:gd name="connsiteX5" fmla="*/ 2236787 w 2622549"/>
              <a:gd name="connsiteY5" fmla="*/ 400050 h 1566863"/>
              <a:gd name="connsiteX6" fmla="*/ 1808162 w 2622549"/>
              <a:gd name="connsiteY6" fmla="*/ 19050 h 1566863"/>
              <a:gd name="connsiteX7" fmla="*/ 960437 w 2622549"/>
              <a:gd name="connsiteY7" fmla="*/ 285750 h 1566863"/>
              <a:gd name="connsiteX8" fmla="*/ 636587 w 2622549"/>
              <a:gd name="connsiteY8" fmla="*/ 476250 h 1566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2549" h="1566863">
                <a:moveTo>
                  <a:pt x="998537" y="247650"/>
                </a:moveTo>
                <a:cubicBezTo>
                  <a:pt x="782637" y="361950"/>
                  <a:pt x="566737" y="476250"/>
                  <a:pt x="560387" y="676275"/>
                </a:cubicBezTo>
                <a:cubicBezTo>
                  <a:pt x="554037" y="876300"/>
                  <a:pt x="661987" y="1328738"/>
                  <a:pt x="960437" y="1447800"/>
                </a:cubicBezTo>
                <a:cubicBezTo>
                  <a:pt x="1258887" y="1566863"/>
                  <a:pt x="2079625" y="1501775"/>
                  <a:pt x="2351087" y="1390650"/>
                </a:cubicBezTo>
                <a:cubicBezTo>
                  <a:pt x="2622549" y="1279525"/>
                  <a:pt x="2608262" y="946150"/>
                  <a:pt x="2589212" y="781050"/>
                </a:cubicBezTo>
                <a:cubicBezTo>
                  <a:pt x="2570162" y="615950"/>
                  <a:pt x="2366962" y="527050"/>
                  <a:pt x="2236787" y="400050"/>
                </a:cubicBezTo>
                <a:cubicBezTo>
                  <a:pt x="2106612" y="273050"/>
                  <a:pt x="2020887" y="38100"/>
                  <a:pt x="1808162" y="19050"/>
                </a:cubicBezTo>
                <a:cubicBezTo>
                  <a:pt x="1595437" y="0"/>
                  <a:pt x="1155700" y="209550"/>
                  <a:pt x="960437" y="285750"/>
                </a:cubicBezTo>
                <a:cubicBezTo>
                  <a:pt x="765175" y="361950"/>
                  <a:pt x="0" y="996950"/>
                  <a:pt x="636587" y="476250"/>
                </a:cubicBez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7" name="Elipsa 96"/>
          <p:cNvSpPr/>
          <p:nvPr/>
        </p:nvSpPr>
        <p:spPr>
          <a:xfrm flipH="1">
            <a:off x="1331640" y="2780928"/>
            <a:ext cx="168019" cy="98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8" name="Elipsa 97"/>
          <p:cNvSpPr/>
          <p:nvPr/>
        </p:nvSpPr>
        <p:spPr>
          <a:xfrm flipH="1">
            <a:off x="1331640" y="3068960"/>
            <a:ext cx="168019" cy="98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0" name="Grupa 68"/>
          <p:cNvGrpSpPr/>
          <p:nvPr/>
        </p:nvGrpSpPr>
        <p:grpSpPr>
          <a:xfrm>
            <a:off x="1691680" y="2348880"/>
            <a:ext cx="1152128" cy="2736304"/>
            <a:chOff x="3851920" y="1858671"/>
            <a:chExt cx="1842596" cy="3874585"/>
          </a:xfrm>
        </p:grpSpPr>
        <p:sp>
          <p:nvSpPr>
            <p:cNvPr id="102" name="Strelica savijena prema gore 101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3" name="Strelica ulijevo 102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4" name="Strelica savijena prema gore 103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5" name="Savijena strelica 104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07" name="Jednakokračni trokut 10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8" name="Elipsa 10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09" name="Ravni poveznik 108"/>
            <p:cNvCxnSpPr>
              <a:stCxn id="10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Elipsa 10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1" name="Strelica ulijevo 11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9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116" name="Bločni luk 11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Dijagram toka: Odgoda 11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13" name="Savijena strelica 11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14" name="Prostoručno 11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5" name="Prostoručno 11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lipsa 15"/>
          <p:cNvSpPr/>
          <p:nvPr/>
        </p:nvSpPr>
        <p:spPr>
          <a:xfrm>
            <a:off x="251520" y="0"/>
            <a:ext cx="8568952" cy="702940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Dijagram toka: Memorija s izravnim pristupom 16"/>
          <p:cNvSpPr/>
          <p:nvPr/>
        </p:nvSpPr>
        <p:spPr>
          <a:xfrm flipH="1">
            <a:off x="2195736" y="2996952"/>
            <a:ext cx="2808312" cy="1728192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Prostoručno 17"/>
          <p:cNvSpPr/>
          <p:nvPr/>
        </p:nvSpPr>
        <p:spPr>
          <a:xfrm>
            <a:off x="3389745" y="4755829"/>
            <a:ext cx="2137216" cy="739807"/>
          </a:xfrm>
          <a:custGeom>
            <a:avLst/>
            <a:gdLst>
              <a:gd name="connsiteX0" fmla="*/ 55419 w 2137216"/>
              <a:gd name="connsiteY0" fmla="*/ 259516 h 739807"/>
              <a:gd name="connsiteX1" fmla="*/ 64655 w 2137216"/>
              <a:gd name="connsiteY1" fmla="*/ 305698 h 739807"/>
              <a:gd name="connsiteX2" fmla="*/ 101600 w 2137216"/>
              <a:gd name="connsiteY2" fmla="*/ 361116 h 739807"/>
              <a:gd name="connsiteX3" fmla="*/ 120073 w 2137216"/>
              <a:gd name="connsiteY3" fmla="*/ 388826 h 739807"/>
              <a:gd name="connsiteX4" fmla="*/ 147782 w 2137216"/>
              <a:gd name="connsiteY4" fmla="*/ 435007 h 739807"/>
              <a:gd name="connsiteX5" fmla="*/ 175491 w 2137216"/>
              <a:gd name="connsiteY5" fmla="*/ 462716 h 739807"/>
              <a:gd name="connsiteX6" fmla="*/ 221673 w 2137216"/>
              <a:gd name="connsiteY6" fmla="*/ 508898 h 739807"/>
              <a:gd name="connsiteX7" fmla="*/ 230910 w 2137216"/>
              <a:gd name="connsiteY7" fmla="*/ 536607 h 739807"/>
              <a:gd name="connsiteX8" fmla="*/ 258619 w 2137216"/>
              <a:gd name="connsiteY8" fmla="*/ 545844 h 739807"/>
              <a:gd name="connsiteX9" fmla="*/ 286328 w 2137216"/>
              <a:gd name="connsiteY9" fmla="*/ 564316 h 739807"/>
              <a:gd name="connsiteX10" fmla="*/ 350982 w 2137216"/>
              <a:gd name="connsiteY10" fmla="*/ 592026 h 739807"/>
              <a:gd name="connsiteX11" fmla="*/ 471055 w 2137216"/>
              <a:gd name="connsiteY11" fmla="*/ 647444 h 739807"/>
              <a:gd name="connsiteX12" fmla="*/ 498764 w 2137216"/>
              <a:gd name="connsiteY12" fmla="*/ 656680 h 739807"/>
              <a:gd name="connsiteX13" fmla="*/ 581891 w 2137216"/>
              <a:gd name="connsiteY13" fmla="*/ 702862 h 739807"/>
              <a:gd name="connsiteX14" fmla="*/ 637310 w 2137216"/>
              <a:gd name="connsiteY14" fmla="*/ 721335 h 739807"/>
              <a:gd name="connsiteX15" fmla="*/ 785091 w 2137216"/>
              <a:gd name="connsiteY15" fmla="*/ 730571 h 739807"/>
              <a:gd name="connsiteX16" fmla="*/ 831273 w 2137216"/>
              <a:gd name="connsiteY16" fmla="*/ 739807 h 739807"/>
              <a:gd name="connsiteX17" fmla="*/ 1108364 w 2137216"/>
              <a:gd name="connsiteY17" fmla="*/ 721335 h 739807"/>
              <a:gd name="connsiteX18" fmla="*/ 1348510 w 2137216"/>
              <a:gd name="connsiteY18" fmla="*/ 693626 h 739807"/>
              <a:gd name="connsiteX19" fmla="*/ 1422400 w 2137216"/>
              <a:gd name="connsiteY19" fmla="*/ 656680 h 739807"/>
              <a:gd name="connsiteX20" fmla="*/ 1468582 w 2137216"/>
              <a:gd name="connsiteY20" fmla="*/ 638207 h 739807"/>
              <a:gd name="connsiteX21" fmla="*/ 1579419 w 2137216"/>
              <a:gd name="connsiteY21" fmla="*/ 582789 h 739807"/>
              <a:gd name="connsiteX22" fmla="*/ 1671782 w 2137216"/>
              <a:gd name="connsiteY22" fmla="*/ 536607 h 739807"/>
              <a:gd name="connsiteX23" fmla="*/ 1699491 w 2137216"/>
              <a:gd name="connsiteY23" fmla="*/ 518135 h 739807"/>
              <a:gd name="connsiteX24" fmla="*/ 1736437 w 2137216"/>
              <a:gd name="connsiteY24" fmla="*/ 471953 h 739807"/>
              <a:gd name="connsiteX25" fmla="*/ 1819564 w 2137216"/>
              <a:gd name="connsiteY25" fmla="*/ 425771 h 739807"/>
              <a:gd name="connsiteX26" fmla="*/ 1874982 w 2137216"/>
              <a:gd name="connsiteY26" fmla="*/ 388826 h 739807"/>
              <a:gd name="connsiteX27" fmla="*/ 1911928 w 2137216"/>
              <a:gd name="connsiteY27" fmla="*/ 361116 h 739807"/>
              <a:gd name="connsiteX28" fmla="*/ 1939637 w 2137216"/>
              <a:gd name="connsiteY28" fmla="*/ 342644 h 739807"/>
              <a:gd name="connsiteX29" fmla="*/ 2022764 w 2137216"/>
              <a:gd name="connsiteY29" fmla="*/ 277989 h 739807"/>
              <a:gd name="connsiteX30" fmla="*/ 2041237 w 2137216"/>
              <a:gd name="connsiteY30" fmla="*/ 241044 h 739807"/>
              <a:gd name="connsiteX31" fmla="*/ 2059710 w 2137216"/>
              <a:gd name="connsiteY31" fmla="*/ 213335 h 739807"/>
              <a:gd name="connsiteX32" fmla="*/ 2068946 w 2137216"/>
              <a:gd name="connsiteY32" fmla="*/ 185626 h 739807"/>
              <a:gd name="connsiteX33" fmla="*/ 2087419 w 2137216"/>
              <a:gd name="connsiteY33" fmla="*/ 157916 h 739807"/>
              <a:gd name="connsiteX34" fmla="*/ 2124364 w 2137216"/>
              <a:gd name="connsiteY34" fmla="*/ 84026 h 739807"/>
              <a:gd name="connsiteX35" fmla="*/ 2133600 w 2137216"/>
              <a:gd name="connsiteY35" fmla="*/ 56316 h 739807"/>
              <a:gd name="connsiteX36" fmla="*/ 2041237 w 2137216"/>
              <a:gd name="connsiteY36" fmla="*/ 28607 h 739807"/>
              <a:gd name="connsiteX37" fmla="*/ 1828800 w 2137216"/>
              <a:gd name="connsiteY37" fmla="*/ 10135 h 739807"/>
              <a:gd name="connsiteX38" fmla="*/ 1616364 w 2137216"/>
              <a:gd name="connsiteY38" fmla="*/ 898 h 739807"/>
              <a:gd name="connsiteX39" fmla="*/ 1357746 w 2137216"/>
              <a:gd name="connsiteY39" fmla="*/ 10135 h 739807"/>
              <a:gd name="connsiteX40" fmla="*/ 1209964 w 2137216"/>
              <a:gd name="connsiteY40" fmla="*/ 47080 h 739807"/>
              <a:gd name="connsiteX41" fmla="*/ 1071419 w 2137216"/>
              <a:gd name="connsiteY41" fmla="*/ 56316 h 739807"/>
              <a:gd name="connsiteX42" fmla="*/ 969819 w 2137216"/>
              <a:gd name="connsiteY42" fmla="*/ 74789 h 739807"/>
              <a:gd name="connsiteX43" fmla="*/ 877455 w 2137216"/>
              <a:gd name="connsiteY43" fmla="*/ 93262 h 739807"/>
              <a:gd name="connsiteX44" fmla="*/ 738910 w 2137216"/>
              <a:gd name="connsiteY44" fmla="*/ 139444 h 739807"/>
              <a:gd name="connsiteX45" fmla="*/ 711200 w 2137216"/>
              <a:gd name="connsiteY45" fmla="*/ 148680 h 739807"/>
              <a:gd name="connsiteX46" fmla="*/ 646546 w 2137216"/>
              <a:gd name="connsiteY46" fmla="*/ 194862 h 739807"/>
              <a:gd name="connsiteX47" fmla="*/ 618837 w 2137216"/>
              <a:gd name="connsiteY47" fmla="*/ 213335 h 739807"/>
              <a:gd name="connsiteX48" fmla="*/ 581891 w 2137216"/>
              <a:gd name="connsiteY48" fmla="*/ 222571 h 739807"/>
              <a:gd name="connsiteX49" fmla="*/ 544946 w 2137216"/>
              <a:gd name="connsiteY49" fmla="*/ 241044 h 739807"/>
              <a:gd name="connsiteX50" fmla="*/ 517237 w 2137216"/>
              <a:gd name="connsiteY50" fmla="*/ 259516 h 739807"/>
              <a:gd name="connsiteX51" fmla="*/ 360219 w 2137216"/>
              <a:gd name="connsiteY51" fmla="*/ 277989 h 739807"/>
              <a:gd name="connsiteX52" fmla="*/ 230910 w 2137216"/>
              <a:gd name="connsiteY52" fmla="*/ 296462 h 739807"/>
              <a:gd name="connsiteX53" fmla="*/ 166255 w 2137216"/>
              <a:gd name="connsiteY53" fmla="*/ 305698 h 739807"/>
              <a:gd name="connsiteX54" fmla="*/ 120073 w 2137216"/>
              <a:gd name="connsiteY54" fmla="*/ 314935 h 739807"/>
              <a:gd name="connsiteX55" fmla="*/ 55419 w 2137216"/>
              <a:gd name="connsiteY55" fmla="*/ 324171 h 739807"/>
              <a:gd name="connsiteX56" fmla="*/ 0 w 2137216"/>
              <a:gd name="connsiteY56" fmla="*/ 333407 h 739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137216" h="739807">
                <a:moveTo>
                  <a:pt x="55419" y="259516"/>
                </a:moveTo>
                <a:cubicBezTo>
                  <a:pt x="58498" y="274910"/>
                  <a:pt x="58159" y="291406"/>
                  <a:pt x="64655" y="305698"/>
                </a:cubicBezTo>
                <a:cubicBezTo>
                  <a:pt x="73842" y="325909"/>
                  <a:pt x="89285" y="342643"/>
                  <a:pt x="101600" y="361116"/>
                </a:cubicBezTo>
                <a:cubicBezTo>
                  <a:pt x="107758" y="370353"/>
                  <a:pt x="114362" y="379307"/>
                  <a:pt x="120073" y="388826"/>
                </a:cubicBezTo>
                <a:cubicBezTo>
                  <a:pt x="129309" y="404220"/>
                  <a:pt x="137011" y="420645"/>
                  <a:pt x="147782" y="435007"/>
                </a:cubicBezTo>
                <a:cubicBezTo>
                  <a:pt x="155619" y="445457"/>
                  <a:pt x="167899" y="452087"/>
                  <a:pt x="175491" y="462716"/>
                </a:cubicBezTo>
                <a:cubicBezTo>
                  <a:pt x="211158" y="512650"/>
                  <a:pt x="171823" y="492282"/>
                  <a:pt x="221673" y="508898"/>
                </a:cubicBezTo>
                <a:cubicBezTo>
                  <a:pt x="224752" y="518134"/>
                  <a:pt x="224026" y="529723"/>
                  <a:pt x="230910" y="536607"/>
                </a:cubicBezTo>
                <a:cubicBezTo>
                  <a:pt x="237794" y="543491"/>
                  <a:pt x="249911" y="541490"/>
                  <a:pt x="258619" y="545844"/>
                </a:cubicBezTo>
                <a:cubicBezTo>
                  <a:pt x="268548" y="550808"/>
                  <a:pt x="276690" y="558809"/>
                  <a:pt x="286328" y="564316"/>
                </a:cubicBezTo>
                <a:cubicBezTo>
                  <a:pt x="318287" y="582578"/>
                  <a:pt x="319895" y="581663"/>
                  <a:pt x="350982" y="592026"/>
                </a:cubicBezTo>
                <a:cubicBezTo>
                  <a:pt x="411294" y="637259"/>
                  <a:pt x="373325" y="614867"/>
                  <a:pt x="471055" y="647444"/>
                </a:cubicBezTo>
                <a:lnTo>
                  <a:pt x="498764" y="656680"/>
                </a:lnTo>
                <a:cubicBezTo>
                  <a:pt x="531950" y="678804"/>
                  <a:pt x="538326" y="684710"/>
                  <a:pt x="581891" y="702862"/>
                </a:cubicBezTo>
                <a:cubicBezTo>
                  <a:pt x="599865" y="710351"/>
                  <a:pt x="618016" y="718704"/>
                  <a:pt x="637310" y="721335"/>
                </a:cubicBezTo>
                <a:cubicBezTo>
                  <a:pt x="686214" y="728004"/>
                  <a:pt x="735831" y="727492"/>
                  <a:pt x="785091" y="730571"/>
                </a:cubicBezTo>
                <a:cubicBezTo>
                  <a:pt x="800485" y="733650"/>
                  <a:pt x="815574" y="739807"/>
                  <a:pt x="831273" y="739807"/>
                </a:cubicBezTo>
                <a:cubicBezTo>
                  <a:pt x="1026800" y="739807"/>
                  <a:pt x="979080" y="735187"/>
                  <a:pt x="1108364" y="721335"/>
                </a:cubicBezTo>
                <a:cubicBezTo>
                  <a:pt x="1336126" y="696932"/>
                  <a:pt x="1224666" y="714266"/>
                  <a:pt x="1348510" y="693626"/>
                </a:cubicBezTo>
                <a:cubicBezTo>
                  <a:pt x="1508321" y="629699"/>
                  <a:pt x="1311716" y="712023"/>
                  <a:pt x="1422400" y="656680"/>
                </a:cubicBezTo>
                <a:cubicBezTo>
                  <a:pt x="1437229" y="649265"/>
                  <a:pt x="1453580" y="645267"/>
                  <a:pt x="1468582" y="638207"/>
                </a:cubicBezTo>
                <a:cubicBezTo>
                  <a:pt x="1505957" y="620619"/>
                  <a:pt x="1541067" y="598130"/>
                  <a:pt x="1579419" y="582789"/>
                </a:cubicBezTo>
                <a:cubicBezTo>
                  <a:pt x="1636072" y="560127"/>
                  <a:pt x="1618093" y="570162"/>
                  <a:pt x="1671782" y="536607"/>
                </a:cubicBezTo>
                <a:cubicBezTo>
                  <a:pt x="1681195" y="530724"/>
                  <a:pt x="1691642" y="525984"/>
                  <a:pt x="1699491" y="518135"/>
                </a:cubicBezTo>
                <a:cubicBezTo>
                  <a:pt x="1713431" y="504195"/>
                  <a:pt x="1721703" y="485050"/>
                  <a:pt x="1736437" y="471953"/>
                </a:cubicBezTo>
                <a:cubicBezTo>
                  <a:pt x="1783292" y="430305"/>
                  <a:pt x="1775101" y="457530"/>
                  <a:pt x="1819564" y="425771"/>
                </a:cubicBezTo>
                <a:cubicBezTo>
                  <a:pt x="1880100" y="382530"/>
                  <a:pt x="1815545" y="408638"/>
                  <a:pt x="1874982" y="388826"/>
                </a:cubicBezTo>
                <a:cubicBezTo>
                  <a:pt x="1887297" y="379589"/>
                  <a:pt x="1899401" y="370064"/>
                  <a:pt x="1911928" y="361116"/>
                </a:cubicBezTo>
                <a:cubicBezTo>
                  <a:pt x="1920961" y="354664"/>
                  <a:pt x="1931283" y="349954"/>
                  <a:pt x="1939637" y="342644"/>
                </a:cubicBezTo>
                <a:cubicBezTo>
                  <a:pt x="2014197" y="277405"/>
                  <a:pt x="1954557" y="312093"/>
                  <a:pt x="2022764" y="277989"/>
                </a:cubicBezTo>
                <a:cubicBezTo>
                  <a:pt x="2028922" y="265674"/>
                  <a:pt x="2034406" y="252998"/>
                  <a:pt x="2041237" y="241044"/>
                </a:cubicBezTo>
                <a:cubicBezTo>
                  <a:pt x="2046745" y="231406"/>
                  <a:pt x="2054746" y="223264"/>
                  <a:pt x="2059710" y="213335"/>
                </a:cubicBezTo>
                <a:cubicBezTo>
                  <a:pt x="2064064" y="204627"/>
                  <a:pt x="2064592" y="194334"/>
                  <a:pt x="2068946" y="185626"/>
                </a:cubicBezTo>
                <a:cubicBezTo>
                  <a:pt x="2073910" y="175697"/>
                  <a:pt x="2082455" y="167845"/>
                  <a:pt x="2087419" y="157916"/>
                </a:cubicBezTo>
                <a:cubicBezTo>
                  <a:pt x="2132607" y="67539"/>
                  <a:pt x="2081567" y="148221"/>
                  <a:pt x="2124364" y="84026"/>
                </a:cubicBezTo>
                <a:cubicBezTo>
                  <a:pt x="2127443" y="74789"/>
                  <a:pt x="2137216" y="65356"/>
                  <a:pt x="2133600" y="56316"/>
                </a:cubicBezTo>
                <a:cubicBezTo>
                  <a:pt x="2123418" y="30860"/>
                  <a:pt x="2046982" y="29428"/>
                  <a:pt x="2041237" y="28607"/>
                </a:cubicBezTo>
                <a:cubicBezTo>
                  <a:pt x="1955412" y="0"/>
                  <a:pt x="2020889" y="19069"/>
                  <a:pt x="1828800" y="10135"/>
                </a:cubicBezTo>
                <a:lnTo>
                  <a:pt x="1616364" y="898"/>
                </a:lnTo>
                <a:cubicBezTo>
                  <a:pt x="1530158" y="3977"/>
                  <a:pt x="1443849" y="4917"/>
                  <a:pt x="1357746" y="10135"/>
                </a:cubicBezTo>
                <a:cubicBezTo>
                  <a:pt x="1306154" y="13262"/>
                  <a:pt x="1261711" y="43630"/>
                  <a:pt x="1209964" y="47080"/>
                </a:cubicBezTo>
                <a:lnTo>
                  <a:pt x="1071419" y="56316"/>
                </a:lnTo>
                <a:cubicBezTo>
                  <a:pt x="907897" y="89023"/>
                  <a:pt x="1158793" y="39357"/>
                  <a:pt x="969819" y="74789"/>
                </a:cubicBezTo>
                <a:cubicBezTo>
                  <a:pt x="938959" y="80575"/>
                  <a:pt x="907690" y="84796"/>
                  <a:pt x="877455" y="93262"/>
                </a:cubicBezTo>
                <a:cubicBezTo>
                  <a:pt x="830578" y="106388"/>
                  <a:pt x="785092" y="124050"/>
                  <a:pt x="738910" y="139444"/>
                </a:cubicBezTo>
                <a:lnTo>
                  <a:pt x="711200" y="148680"/>
                </a:lnTo>
                <a:cubicBezTo>
                  <a:pt x="666066" y="193814"/>
                  <a:pt x="703279" y="162442"/>
                  <a:pt x="646546" y="194862"/>
                </a:cubicBezTo>
                <a:cubicBezTo>
                  <a:pt x="636908" y="200370"/>
                  <a:pt x="629040" y="208962"/>
                  <a:pt x="618837" y="213335"/>
                </a:cubicBezTo>
                <a:cubicBezTo>
                  <a:pt x="607169" y="218335"/>
                  <a:pt x="594206" y="219492"/>
                  <a:pt x="581891" y="222571"/>
                </a:cubicBezTo>
                <a:cubicBezTo>
                  <a:pt x="569576" y="228729"/>
                  <a:pt x="556901" y="234213"/>
                  <a:pt x="544946" y="241044"/>
                </a:cubicBezTo>
                <a:cubicBezTo>
                  <a:pt x="535308" y="246551"/>
                  <a:pt x="527869" y="256326"/>
                  <a:pt x="517237" y="259516"/>
                </a:cubicBezTo>
                <a:cubicBezTo>
                  <a:pt x="496497" y="265738"/>
                  <a:pt x="368297" y="277091"/>
                  <a:pt x="360219" y="277989"/>
                </a:cubicBezTo>
                <a:cubicBezTo>
                  <a:pt x="266040" y="288453"/>
                  <a:pt x="312099" y="283972"/>
                  <a:pt x="230910" y="296462"/>
                </a:cubicBezTo>
                <a:cubicBezTo>
                  <a:pt x="209393" y="299772"/>
                  <a:pt x="187729" y="302119"/>
                  <a:pt x="166255" y="305698"/>
                </a:cubicBezTo>
                <a:cubicBezTo>
                  <a:pt x="150770" y="308279"/>
                  <a:pt x="135558" y="312354"/>
                  <a:pt x="120073" y="314935"/>
                </a:cubicBezTo>
                <a:cubicBezTo>
                  <a:pt x="98599" y="318514"/>
                  <a:pt x="76936" y="320861"/>
                  <a:pt x="55419" y="324171"/>
                </a:cubicBezTo>
                <a:cubicBezTo>
                  <a:pt x="36909" y="327019"/>
                  <a:pt x="0" y="333407"/>
                  <a:pt x="0" y="333407"/>
                </a:cubicBezTo>
              </a:path>
            </a:pathLst>
          </a:custGeom>
          <a:solidFill>
            <a:schemeClr val="tx1">
              <a:lumMod val="95000"/>
              <a:lumOff val="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Jednakokračni trokut 18"/>
          <p:cNvSpPr/>
          <p:nvPr/>
        </p:nvSpPr>
        <p:spPr>
          <a:xfrm rot="19932487">
            <a:off x="4715659" y="4889744"/>
            <a:ext cx="504056" cy="432048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Jednakokračni trokut 19"/>
          <p:cNvSpPr/>
          <p:nvPr/>
        </p:nvSpPr>
        <p:spPr>
          <a:xfrm rot="1298163">
            <a:off x="3707025" y="4983810"/>
            <a:ext cx="504056" cy="432048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Elipsa 20"/>
          <p:cNvSpPr/>
          <p:nvPr/>
        </p:nvSpPr>
        <p:spPr>
          <a:xfrm>
            <a:off x="4860032" y="1196752"/>
            <a:ext cx="1584176" cy="1440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Elipsa 21"/>
          <p:cNvSpPr/>
          <p:nvPr/>
        </p:nvSpPr>
        <p:spPr>
          <a:xfrm>
            <a:off x="2123728" y="1124744"/>
            <a:ext cx="1584176" cy="1440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475656" y="3429000"/>
            <a:ext cx="7772400" cy="1500187"/>
          </a:xfrm>
        </p:spPr>
        <p:txBody>
          <a:bodyPr>
            <a:noAutofit/>
          </a:bodyPr>
          <a:lstStyle/>
          <a:p>
            <a:r>
              <a:rPr lang="hr-HR" sz="23900" dirty="0" smtClean="0"/>
              <a:t>kraj</a:t>
            </a:r>
            <a:endParaRPr lang="hr-HR" sz="23900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5220072" y="3140968"/>
            <a:ext cx="3600400" cy="3240360"/>
          </a:xfrm>
          <a:prstGeom prst="rect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7" name="Jednakokračni trokut 6"/>
          <p:cNvSpPr/>
          <p:nvPr/>
        </p:nvSpPr>
        <p:spPr>
          <a:xfrm>
            <a:off x="4860032" y="0"/>
            <a:ext cx="4283968" cy="3456384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5436096" y="3789040"/>
            <a:ext cx="1080120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7596336" y="3789040"/>
            <a:ext cx="1008112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6588224" y="4653136"/>
            <a:ext cx="864096" cy="17281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1763688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515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7555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6774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12596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43559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277180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Zaobljeni pravokutnik 17"/>
          <p:cNvSpPr/>
          <p:nvPr/>
        </p:nvSpPr>
        <p:spPr>
          <a:xfrm>
            <a:off x="334786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48600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38519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8639944" y="4869160"/>
            <a:ext cx="504056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2411760" y="5589240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1187624" y="537321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1907704" y="599390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k 24"/>
          <p:cNvSpPr/>
          <p:nvPr/>
        </p:nvSpPr>
        <p:spPr>
          <a:xfrm>
            <a:off x="1043608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0" y="544522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blak 26"/>
          <p:cNvSpPr/>
          <p:nvPr/>
        </p:nvSpPr>
        <p:spPr>
          <a:xfrm>
            <a:off x="0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Trapezoid 29"/>
          <p:cNvSpPr/>
          <p:nvPr/>
        </p:nvSpPr>
        <p:spPr>
          <a:xfrm rot="5400000">
            <a:off x="5940152" y="5301208"/>
            <a:ext cx="1728192" cy="432048"/>
          </a:xfrm>
          <a:prstGeom prst="trapezoid">
            <a:avLst>
              <a:gd name="adj" fmla="val 49258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27"/>
          <p:cNvGrpSpPr/>
          <p:nvPr/>
        </p:nvGrpSpPr>
        <p:grpSpPr>
          <a:xfrm>
            <a:off x="5220072" y="4941168"/>
            <a:ext cx="864096" cy="1714345"/>
            <a:chOff x="3851920" y="1858671"/>
            <a:chExt cx="1842596" cy="3874585"/>
          </a:xfrm>
        </p:grpSpPr>
        <p:sp>
          <p:nvSpPr>
            <p:cNvPr id="29" name="Strelica savijena prema gore 28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Strelica ulijevo 3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Strelica savijena prema gore 3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Savijena strelica 3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4" name="Jednakokračni trokut 3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Elipsa 3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6" name="Ravni poveznik 35"/>
            <p:cNvCxnSpPr>
              <a:stCxn id="3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ipsa 3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Strelica ulijevo 3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3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3" name="Bločni luk 4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Dijagram toka: Odgoda 4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0" name="Savijena strelica 3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1" name="Prostoručno 4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Prostoručno 4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5220072" y="3140968"/>
            <a:ext cx="3600400" cy="3240360"/>
          </a:xfrm>
          <a:prstGeom prst="rect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7" name="Jednakokračni trokut 6"/>
          <p:cNvSpPr/>
          <p:nvPr/>
        </p:nvSpPr>
        <p:spPr>
          <a:xfrm>
            <a:off x="4860032" y="0"/>
            <a:ext cx="4283968" cy="3456384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5436096" y="3789040"/>
            <a:ext cx="1080120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7596336" y="3789040"/>
            <a:ext cx="1008112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6588224" y="4653136"/>
            <a:ext cx="864096" cy="17281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1763688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515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7555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6774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12596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43559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277180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Zaobljeni pravokutnik 17"/>
          <p:cNvSpPr/>
          <p:nvPr/>
        </p:nvSpPr>
        <p:spPr>
          <a:xfrm>
            <a:off x="334786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48600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38519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8639944" y="4869160"/>
            <a:ext cx="504056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2411760" y="5589240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1187624" y="537321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1907704" y="599390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k 24"/>
          <p:cNvSpPr/>
          <p:nvPr/>
        </p:nvSpPr>
        <p:spPr>
          <a:xfrm>
            <a:off x="1043608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0" y="544522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blak 26"/>
          <p:cNvSpPr/>
          <p:nvPr/>
        </p:nvSpPr>
        <p:spPr>
          <a:xfrm>
            <a:off x="0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Trapezoid 29"/>
          <p:cNvSpPr/>
          <p:nvPr/>
        </p:nvSpPr>
        <p:spPr>
          <a:xfrm rot="5400000">
            <a:off x="5940152" y="5301208"/>
            <a:ext cx="1728192" cy="432048"/>
          </a:xfrm>
          <a:prstGeom prst="trapezoid">
            <a:avLst>
              <a:gd name="adj" fmla="val 49258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27"/>
          <p:cNvGrpSpPr/>
          <p:nvPr/>
        </p:nvGrpSpPr>
        <p:grpSpPr>
          <a:xfrm>
            <a:off x="4644008" y="4941168"/>
            <a:ext cx="864096" cy="1714345"/>
            <a:chOff x="3851920" y="1858671"/>
            <a:chExt cx="1842596" cy="3874585"/>
          </a:xfrm>
        </p:grpSpPr>
        <p:sp>
          <p:nvSpPr>
            <p:cNvPr id="29" name="Strelica savijena prema gore 28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Strelica ulijevo 3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Strelica savijena prema gore 3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Savijena strelica 3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4" name="Jednakokračni trokut 3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Elipsa 3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6" name="Ravni poveznik 35"/>
            <p:cNvCxnSpPr>
              <a:stCxn id="3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ipsa 3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Strelica ulijevo 3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3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3" name="Bločni luk 4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Dijagram toka: Odgoda 4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0" name="Savijena strelica 3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1" name="Prostoručno 4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Prostoručno 4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5220072" y="3140968"/>
            <a:ext cx="3600400" cy="3240360"/>
          </a:xfrm>
          <a:prstGeom prst="rect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7" name="Jednakokračni trokut 6"/>
          <p:cNvSpPr/>
          <p:nvPr/>
        </p:nvSpPr>
        <p:spPr>
          <a:xfrm>
            <a:off x="4860032" y="0"/>
            <a:ext cx="4283968" cy="3456384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5436096" y="3789040"/>
            <a:ext cx="1080120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7596336" y="3789040"/>
            <a:ext cx="1008112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6588224" y="4653136"/>
            <a:ext cx="864096" cy="17281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1763688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515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7555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6774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12596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43559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277180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Zaobljeni pravokutnik 17"/>
          <p:cNvSpPr/>
          <p:nvPr/>
        </p:nvSpPr>
        <p:spPr>
          <a:xfrm>
            <a:off x="334786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48600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38519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8639944" y="4869160"/>
            <a:ext cx="504056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2411760" y="5589240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1187624" y="537321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1907704" y="599390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k 24"/>
          <p:cNvSpPr/>
          <p:nvPr/>
        </p:nvSpPr>
        <p:spPr>
          <a:xfrm>
            <a:off x="1043608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0" y="544522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blak 26"/>
          <p:cNvSpPr/>
          <p:nvPr/>
        </p:nvSpPr>
        <p:spPr>
          <a:xfrm>
            <a:off x="0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Trapezoid 29"/>
          <p:cNvSpPr/>
          <p:nvPr/>
        </p:nvSpPr>
        <p:spPr>
          <a:xfrm rot="5400000">
            <a:off x="5940152" y="5301208"/>
            <a:ext cx="1728192" cy="432048"/>
          </a:xfrm>
          <a:prstGeom prst="trapezoid">
            <a:avLst>
              <a:gd name="adj" fmla="val 49258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27"/>
          <p:cNvGrpSpPr/>
          <p:nvPr/>
        </p:nvGrpSpPr>
        <p:grpSpPr>
          <a:xfrm>
            <a:off x="3995936" y="4941168"/>
            <a:ext cx="864096" cy="1714345"/>
            <a:chOff x="3851920" y="1858671"/>
            <a:chExt cx="1842596" cy="3874585"/>
          </a:xfrm>
        </p:grpSpPr>
        <p:sp>
          <p:nvSpPr>
            <p:cNvPr id="29" name="Strelica savijena prema gore 28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Strelica ulijevo 3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Strelica savijena prema gore 3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Savijena strelica 3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4" name="Jednakokračni trokut 3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Elipsa 3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6" name="Ravni poveznik 35"/>
            <p:cNvCxnSpPr>
              <a:stCxn id="3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ipsa 3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Strelica ulijevo 3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3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3" name="Bločni luk 4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Dijagram toka: Odgoda 4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0" name="Savijena strelica 3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1" name="Prostoručno 4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Prostoručno 4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5220072" y="3140968"/>
            <a:ext cx="3600400" cy="3240360"/>
          </a:xfrm>
          <a:prstGeom prst="rect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7" name="Jednakokračni trokut 6"/>
          <p:cNvSpPr/>
          <p:nvPr/>
        </p:nvSpPr>
        <p:spPr>
          <a:xfrm>
            <a:off x="4860032" y="0"/>
            <a:ext cx="4283968" cy="3456384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5436096" y="3789040"/>
            <a:ext cx="1080120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7596336" y="3789040"/>
            <a:ext cx="1008112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6588224" y="4653136"/>
            <a:ext cx="864096" cy="17281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1763688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515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7555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6774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12596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43559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277180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Zaobljeni pravokutnik 17"/>
          <p:cNvSpPr/>
          <p:nvPr/>
        </p:nvSpPr>
        <p:spPr>
          <a:xfrm>
            <a:off x="334786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48600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38519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8639944" y="4869160"/>
            <a:ext cx="504056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2411760" y="5589240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1187624" y="537321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1907704" y="599390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k 24"/>
          <p:cNvSpPr/>
          <p:nvPr/>
        </p:nvSpPr>
        <p:spPr>
          <a:xfrm>
            <a:off x="1043608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0" y="544522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blak 26"/>
          <p:cNvSpPr/>
          <p:nvPr/>
        </p:nvSpPr>
        <p:spPr>
          <a:xfrm>
            <a:off x="0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Trapezoid 29"/>
          <p:cNvSpPr/>
          <p:nvPr/>
        </p:nvSpPr>
        <p:spPr>
          <a:xfrm rot="5400000">
            <a:off x="5940152" y="5301208"/>
            <a:ext cx="1728192" cy="432048"/>
          </a:xfrm>
          <a:prstGeom prst="trapezoid">
            <a:avLst>
              <a:gd name="adj" fmla="val 49258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27"/>
          <p:cNvGrpSpPr/>
          <p:nvPr/>
        </p:nvGrpSpPr>
        <p:grpSpPr>
          <a:xfrm>
            <a:off x="3419872" y="5143655"/>
            <a:ext cx="864096" cy="1714345"/>
            <a:chOff x="3851920" y="1858671"/>
            <a:chExt cx="1842596" cy="3874585"/>
          </a:xfrm>
        </p:grpSpPr>
        <p:sp>
          <p:nvSpPr>
            <p:cNvPr id="29" name="Strelica savijena prema gore 28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Strelica ulijevo 3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Strelica savijena prema gore 3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Savijena strelica 3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4" name="Jednakokračni trokut 3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Elipsa 3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6" name="Ravni poveznik 35"/>
            <p:cNvCxnSpPr>
              <a:stCxn id="3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ipsa 3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Strelica ulijevo 3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3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3" name="Bločni luk 4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Dijagram toka: Odgoda 4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0" name="Savijena strelica 3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1" name="Prostoručno 4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Prostoručno 4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5220072" y="3140968"/>
            <a:ext cx="3600400" cy="3240360"/>
          </a:xfrm>
          <a:prstGeom prst="rect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7" name="Jednakokračni trokut 6"/>
          <p:cNvSpPr/>
          <p:nvPr/>
        </p:nvSpPr>
        <p:spPr>
          <a:xfrm>
            <a:off x="4860032" y="0"/>
            <a:ext cx="4283968" cy="3456384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5436096" y="3789040"/>
            <a:ext cx="1080120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7596336" y="3789040"/>
            <a:ext cx="1008112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6588224" y="4653136"/>
            <a:ext cx="864096" cy="17281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1763688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515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7555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6774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12596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43559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277180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Zaobljeni pravokutnik 17"/>
          <p:cNvSpPr/>
          <p:nvPr/>
        </p:nvSpPr>
        <p:spPr>
          <a:xfrm>
            <a:off x="334786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48600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38519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8639944" y="4869160"/>
            <a:ext cx="504056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2411760" y="5589240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1187624" y="537321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1907704" y="599390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k 24"/>
          <p:cNvSpPr/>
          <p:nvPr/>
        </p:nvSpPr>
        <p:spPr>
          <a:xfrm>
            <a:off x="1043608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0" y="544522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blak 26"/>
          <p:cNvSpPr/>
          <p:nvPr/>
        </p:nvSpPr>
        <p:spPr>
          <a:xfrm>
            <a:off x="0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Trapezoid 29"/>
          <p:cNvSpPr/>
          <p:nvPr/>
        </p:nvSpPr>
        <p:spPr>
          <a:xfrm rot="5400000">
            <a:off x="5940152" y="5301208"/>
            <a:ext cx="1728192" cy="432048"/>
          </a:xfrm>
          <a:prstGeom prst="trapezoid">
            <a:avLst>
              <a:gd name="adj" fmla="val 49258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27"/>
          <p:cNvGrpSpPr/>
          <p:nvPr/>
        </p:nvGrpSpPr>
        <p:grpSpPr>
          <a:xfrm>
            <a:off x="2771800" y="5143655"/>
            <a:ext cx="864096" cy="1714345"/>
            <a:chOff x="3851920" y="1858671"/>
            <a:chExt cx="1842596" cy="3874585"/>
          </a:xfrm>
        </p:grpSpPr>
        <p:sp>
          <p:nvSpPr>
            <p:cNvPr id="29" name="Strelica savijena prema gore 28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Strelica ulijevo 3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Strelica savijena prema gore 3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Savijena strelica 3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4" name="Jednakokračni trokut 3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Elipsa 3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6" name="Ravni poveznik 35"/>
            <p:cNvCxnSpPr>
              <a:stCxn id="3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ipsa 3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Strelica ulijevo 3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3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3" name="Bločni luk 4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Dijagram toka: Odgoda 4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0" name="Savijena strelica 3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1" name="Prostoručno 4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Prostoručno 4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5220072" y="3140968"/>
            <a:ext cx="3600400" cy="3240360"/>
          </a:xfrm>
          <a:prstGeom prst="rect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7" name="Jednakokračni trokut 6"/>
          <p:cNvSpPr/>
          <p:nvPr/>
        </p:nvSpPr>
        <p:spPr>
          <a:xfrm>
            <a:off x="4860032" y="0"/>
            <a:ext cx="4283968" cy="3456384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5436096" y="3789040"/>
            <a:ext cx="1080120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7596336" y="3789040"/>
            <a:ext cx="1008112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6588224" y="4653136"/>
            <a:ext cx="864096" cy="17281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1763688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515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7555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6774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12596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43559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277180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Zaobljeni pravokutnik 17"/>
          <p:cNvSpPr/>
          <p:nvPr/>
        </p:nvSpPr>
        <p:spPr>
          <a:xfrm>
            <a:off x="334786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48600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38519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8639944" y="4869160"/>
            <a:ext cx="504056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2411760" y="5589240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1187624" y="537321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1907704" y="599390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k 24"/>
          <p:cNvSpPr/>
          <p:nvPr/>
        </p:nvSpPr>
        <p:spPr>
          <a:xfrm>
            <a:off x="1043608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0" y="544522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blak 26"/>
          <p:cNvSpPr/>
          <p:nvPr/>
        </p:nvSpPr>
        <p:spPr>
          <a:xfrm>
            <a:off x="0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Trapezoid 29"/>
          <p:cNvSpPr/>
          <p:nvPr/>
        </p:nvSpPr>
        <p:spPr>
          <a:xfrm rot="5400000">
            <a:off x="5940152" y="5301208"/>
            <a:ext cx="1728192" cy="432048"/>
          </a:xfrm>
          <a:prstGeom prst="trapezoid">
            <a:avLst>
              <a:gd name="adj" fmla="val 49258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27"/>
          <p:cNvGrpSpPr/>
          <p:nvPr/>
        </p:nvGrpSpPr>
        <p:grpSpPr>
          <a:xfrm>
            <a:off x="2339752" y="5143655"/>
            <a:ext cx="864096" cy="1714345"/>
            <a:chOff x="3851920" y="1858671"/>
            <a:chExt cx="1842596" cy="3874585"/>
          </a:xfrm>
        </p:grpSpPr>
        <p:sp>
          <p:nvSpPr>
            <p:cNvPr id="29" name="Strelica savijena prema gore 28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Strelica ulijevo 3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Strelica savijena prema gore 3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Savijena strelica 3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4" name="Jednakokračni trokut 3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Elipsa 3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6" name="Ravni poveznik 35"/>
            <p:cNvCxnSpPr>
              <a:stCxn id="3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ipsa 3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Strelica ulijevo 3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3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3" name="Bločni luk 4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Dijagram toka: Odgoda 4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0" name="Savijena strelica 3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1" name="Prostoručno 4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Prostoručno 4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5220072" y="3140968"/>
            <a:ext cx="3600400" cy="3240360"/>
          </a:xfrm>
          <a:prstGeom prst="rect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7" name="Jednakokračni trokut 6"/>
          <p:cNvSpPr/>
          <p:nvPr/>
        </p:nvSpPr>
        <p:spPr>
          <a:xfrm>
            <a:off x="4860032" y="0"/>
            <a:ext cx="4283968" cy="3456384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5436096" y="3789040"/>
            <a:ext cx="1080120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7596336" y="3789040"/>
            <a:ext cx="1008112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6588224" y="4653136"/>
            <a:ext cx="864096" cy="17281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1763688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515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7555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6774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12596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43559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277180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Zaobljeni pravokutnik 17"/>
          <p:cNvSpPr/>
          <p:nvPr/>
        </p:nvSpPr>
        <p:spPr>
          <a:xfrm>
            <a:off x="334786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48600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38519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8639944" y="4869160"/>
            <a:ext cx="504056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2411760" y="5589240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1187624" y="537321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1907704" y="599390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k 24"/>
          <p:cNvSpPr/>
          <p:nvPr/>
        </p:nvSpPr>
        <p:spPr>
          <a:xfrm>
            <a:off x="1043608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0" y="544522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blak 26"/>
          <p:cNvSpPr/>
          <p:nvPr/>
        </p:nvSpPr>
        <p:spPr>
          <a:xfrm>
            <a:off x="0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Trapezoid 29"/>
          <p:cNvSpPr/>
          <p:nvPr/>
        </p:nvSpPr>
        <p:spPr>
          <a:xfrm rot="5400000">
            <a:off x="5940152" y="5301208"/>
            <a:ext cx="1728192" cy="432048"/>
          </a:xfrm>
          <a:prstGeom prst="trapezoid">
            <a:avLst>
              <a:gd name="adj" fmla="val 49258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27"/>
          <p:cNvGrpSpPr/>
          <p:nvPr/>
        </p:nvGrpSpPr>
        <p:grpSpPr>
          <a:xfrm>
            <a:off x="1835696" y="5143655"/>
            <a:ext cx="864096" cy="1714345"/>
            <a:chOff x="3851920" y="1858671"/>
            <a:chExt cx="1842596" cy="3874585"/>
          </a:xfrm>
        </p:grpSpPr>
        <p:sp>
          <p:nvSpPr>
            <p:cNvPr id="29" name="Strelica savijena prema gore 28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Strelica ulijevo 3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Strelica savijena prema gore 3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Savijena strelica 3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4" name="Jednakokračni trokut 3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Elipsa 3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6" name="Ravni poveznik 35"/>
            <p:cNvCxnSpPr>
              <a:stCxn id="3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ipsa 3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Strelica ulijevo 3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3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3" name="Bločni luk 4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Dijagram toka: Odgoda 4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0" name="Savijena strelica 3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1" name="Prostoručno 4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Prostoručno 4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5220072" y="3140968"/>
            <a:ext cx="3600400" cy="3240360"/>
          </a:xfrm>
          <a:prstGeom prst="rect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7" name="Jednakokračni trokut 6"/>
          <p:cNvSpPr/>
          <p:nvPr/>
        </p:nvSpPr>
        <p:spPr>
          <a:xfrm>
            <a:off x="4860032" y="0"/>
            <a:ext cx="4283968" cy="3456384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5436096" y="3789040"/>
            <a:ext cx="1080120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7596336" y="3789040"/>
            <a:ext cx="1008112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6588224" y="4653136"/>
            <a:ext cx="864096" cy="17281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1763688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515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7555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6774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12596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43559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277180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Zaobljeni pravokutnik 17"/>
          <p:cNvSpPr/>
          <p:nvPr/>
        </p:nvSpPr>
        <p:spPr>
          <a:xfrm>
            <a:off x="334786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48600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38519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8639944" y="4869160"/>
            <a:ext cx="504056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2411760" y="5589240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1187624" y="537321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1907704" y="599390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k 24"/>
          <p:cNvSpPr/>
          <p:nvPr/>
        </p:nvSpPr>
        <p:spPr>
          <a:xfrm>
            <a:off x="1043608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0" y="544522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blak 26"/>
          <p:cNvSpPr/>
          <p:nvPr/>
        </p:nvSpPr>
        <p:spPr>
          <a:xfrm>
            <a:off x="0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Trapezoid 29"/>
          <p:cNvSpPr/>
          <p:nvPr/>
        </p:nvSpPr>
        <p:spPr>
          <a:xfrm rot="5400000">
            <a:off x="5940152" y="5301208"/>
            <a:ext cx="1728192" cy="432048"/>
          </a:xfrm>
          <a:prstGeom prst="trapezoid">
            <a:avLst>
              <a:gd name="adj" fmla="val 49258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27"/>
          <p:cNvGrpSpPr/>
          <p:nvPr/>
        </p:nvGrpSpPr>
        <p:grpSpPr>
          <a:xfrm>
            <a:off x="1331640" y="5143655"/>
            <a:ext cx="864096" cy="1714345"/>
            <a:chOff x="3851920" y="1858671"/>
            <a:chExt cx="1842596" cy="3874585"/>
          </a:xfrm>
        </p:grpSpPr>
        <p:sp>
          <p:nvSpPr>
            <p:cNvPr id="29" name="Strelica savijena prema gore 28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Strelica ulijevo 3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Strelica savijena prema gore 3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Savijena strelica 3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4" name="Jednakokračni trokut 3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Elipsa 3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6" name="Ravni poveznik 35"/>
            <p:cNvCxnSpPr>
              <a:stCxn id="3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ipsa 3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Strelica ulijevo 3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3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3" name="Bločni luk 4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Dijagram toka: Odgoda 4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0" name="Savijena strelica 3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1" name="Prostoručno 4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Prostoručno 4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5220072" y="3140968"/>
            <a:ext cx="3600400" cy="3240360"/>
          </a:xfrm>
          <a:prstGeom prst="rect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7" name="Jednakokračni trokut 6"/>
          <p:cNvSpPr/>
          <p:nvPr/>
        </p:nvSpPr>
        <p:spPr>
          <a:xfrm>
            <a:off x="4860032" y="0"/>
            <a:ext cx="4283968" cy="3456384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5436096" y="3789040"/>
            <a:ext cx="1080120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7596336" y="3789040"/>
            <a:ext cx="1008112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6588224" y="4653136"/>
            <a:ext cx="864096" cy="17281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1763688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515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7555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6774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12596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43559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277180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Zaobljeni pravokutnik 17"/>
          <p:cNvSpPr/>
          <p:nvPr/>
        </p:nvSpPr>
        <p:spPr>
          <a:xfrm>
            <a:off x="334786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48600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38519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8639944" y="4869160"/>
            <a:ext cx="504056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2411760" y="5589240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1187624" y="537321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1907704" y="599390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k 24"/>
          <p:cNvSpPr/>
          <p:nvPr/>
        </p:nvSpPr>
        <p:spPr>
          <a:xfrm>
            <a:off x="1043608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0" y="544522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blak 26"/>
          <p:cNvSpPr/>
          <p:nvPr/>
        </p:nvSpPr>
        <p:spPr>
          <a:xfrm>
            <a:off x="0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Trapezoid 29"/>
          <p:cNvSpPr/>
          <p:nvPr/>
        </p:nvSpPr>
        <p:spPr>
          <a:xfrm rot="5400000">
            <a:off x="5940152" y="5301208"/>
            <a:ext cx="1728192" cy="432048"/>
          </a:xfrm>
          <a:prstGeom prst="trapezoid">
            <a:avLst>
              <a:gd name="adj" fmla="val 49258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27"/>
          <p:cNvGrpSpPr/>
          <p:nvPr/>
        </p:nvGrpSpPr>
        <p:grpSpPr>
          <a:xfrm>
            <a:off x="899592" y="5143655"/>
            <a:ext cx="864096" cy="1714345"/>
            <a:chOff x="3851920" y="1858671"/>
            <a:chExt cx="1842596" cy="3874585"/>
          </a:xfrm>
        </p:grpSpPr>
        <p:sp>
          <p:nvSpPr>
            <p:cNvPr id="29" name="Strelica savijena prema gore 28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Strelica ulijevo 3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Strelica savijena prema gore 3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Savijena strelica 3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4" name="Jednakokračni trokut 3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Elipsa 3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6" name="Ravni poveznik 35"/>
            <p:cNvCxnSpPr>
              <a:stCxn id="3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ipsa 3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Strelica ulijevo 3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3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3" name="Bločni luk 4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Dijagram toka: Odgoda 4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0" name="Savijena strelica 3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1" name="Prostoručno 4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Prostoručno 4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trelica udesno 28"/>
          <p:cNvSpPr/>
          <p:nvPr/>
        </p:nvSpPr>
        <p:spPr>
          <a:xfrm rot="872773">
            <a:off x="4086819" y="1618220"/>
            <a:ext cx="1224136" cy="43204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5220072" y="3140968"/>
            <a:ext cx="3600400" cy="3240360"/>
          </a:xfrm>
          <a:prstGeom prst="rect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7" name="Jednakokračni trokut 6"/>
          <p:cNvSpPr/>
          <p:nvPr/>
        </p:nvSpPr>
        <p:spPr>
          <a:xfrm>
            <a:off x="4860032" y="0"/>
            <a:ext cx="4283968" cy="3456384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5436096" y="3789040"/>
            <a:ext cx="1080120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7596336" y="3789040"/>
            <a:ext cx="1008112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6588224" y="4653136"/>
            <a:ext cx="864096" cy="172819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1763688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515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7555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6774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12596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43559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277180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Zaobljeni pravokutnik 17"/>
          <p:cNvSpPr/>
          <p:nvPr/>
        </p:nvSpPr>
        <p:spPr>
          <a:xfrm>
            <a:off x="334786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48600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38519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8639944" y="4869160"/>
            <a:ext cx="504056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2411760" y="5589240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1187624" y="537321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1907704" y="599390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k 24"/>
          <p:cNvSpPr/>
          <p:nvPr/>
        </p:nvSpPr>
        <p:spPr>
          <a:xfrm>
            <a:off x="1043608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0" y="544522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blak 26"/>
          <p:cNvSpPr/>
          <p:nvPr/>
        </p:nvSpPr>
        <p:spPr>
          <a:xfrm>
            <a:off x="0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Eksplozija 1 27"/>
          <p:cNvSpPr/>
          <p:nvPr/>
        </p:nvSpPr>
        <p:spPr>
          <a:xfrm>
            <a:off x="755576" y="0"/>
            <a:ext cx="4104456" cy="3717032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r-HR" dirty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rgbClr val="00B0F0"/>
                </a:solidFill>
              </a:rPr>
              <a:t>Mama</a:t>
            </a:r>
            <a:r>
              <a:rPr lang="hr-HR" dirty="0" smtClean="0">
                <a:solidFill>
                  <a:schemeClr val="tx1"/>
                </a:solidFill>
              </a:rPr>
              <a:t>: odnesi baki košaru sa hranom,i ne skreći s puta.</a:t>
            </a:r>
          </a:p>
          <a:p>
            <a:r>
              <a:rPr lang="hr-HR" dirty="0" smtClean="0">
                <a:solidFill>
                  <a:srgbClr val="C00000"/>
                </a:solidFill>
              </a:rPr>
              <a:t>Crvenkapica</a:t>
            </a:r>
            <a:r>
              <a:rPr lang="hr-HR" dirty="0" smtClean="0">
                <a:solidFill>
                  <a:schemeClr val="tx1"/>
                </a:solidFill>
              </a:rPr>
              <a:t>:u redu mama.</a:t>
            </a:r>
          </a:p>
          <a:p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5220072" y="3140968"/>
            <a:ext cx="3600400" cy="3240360"/>
          </a:xfrm>
          <a:prstGeom prst="rect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7" name="Jednakokračni trokut 6"/>
          <p:cNvSpPr/>
          <p:nvPr/>
        </p:nvSpPr>
        <p:spPr>
          <a:xfrm>
            <a:off x="4860032" y="0"/>
            <a:ext cx="4283968" cy="3456384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5436096" y="3789040"/>
            <a:ext cx="1080120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7596336" y="3789040"/>
            <a:ext cx="1008112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6588224" y="4653136"/>
            <a:ext cx="864096" cy="17281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1763688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515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7555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6774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12596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43559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277180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Zaobljeni pravokutnik 17"/>
          <p:cNvSpPr/>
          <p:nvPr/>
        </p:nvSpPr>
        <p:spPr>
          <a:xfrm>
            <a:off x="334786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48600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38519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8639944" y="4869160"/>
            <a:ext cx="504056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2411760" y="5589240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1187624" y="537321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1907704" y="599390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k 24"/>
          <p:cNvSpPr/>
          <p:nvPr/>
        </p:nvSpPr>
        <p:spPr>
          <a:xfrm>
            <a:off x="1043608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0" y="544522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blak 26"/>
          <p:cNvSpPr/>
          <p:nvPr/>
        </p:nvSpPr>
        <p:spPr>
          <a:xfrm>
            <a:off x="0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Trapezoid 29"/>
          <p:cNvSpPr/>
          <p:nvPr/>
        </p:nvSpPr>
        <p:spPr>
          <a:xfrm rot="5400000">
            <a:off x="5940152" y="5301208"/>
            <a:ext cx="1728192" cy="432048"/>
          </a:xfrm>
          <a:prstGeom prst="trapezoid">
            <a:avLst>
              <a:gd name="adj" fmla="val 49258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27"/>
          <p:cNvGrpSpPr/>
          <p:nvPr/>
        </p:nvGrpSpPr>
        <p:grpSpPr>
          <a:xfrm>
            <a:off x="323528" y="5143655"/>
            <a:ext cx="864096" cy="1714345"/>
            <a:chOff x="3851920" y="1858671"/>
            <a:chExt cx="1842596" cy="3874585"/>
          </a:xfrm>
        </p:grpSpPr>
        <p:sp>
          <p:nvSpPr>
            <p:cNvPr id="29" name="Strelica savijena prema gore 28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Strelica ulijevo 3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Strelica savijena prema gore 3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Savijena strelica 3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4" name="Jednakokračni trokut 3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Elipsa 3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6" name="Ravni poveznik 35"/>
            <p:cNvCxnSpPr>
              <a:stCxn id="3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ipsa 3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Strelica ulijevo 3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3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3" name="Bločni luk 4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Dijagram toka: Odgoda 4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0" name="Savijena strelica 3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1" name="Prostoručno 4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Prostoručno 4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5220072" y="3140968"/>
            <a:ext cx="3600400" cy="3240360"/>
          </a:xfrm>
          <a:prstGeom prst="rect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7" name="Jednakokračni trokut 6"/>
          <p:cNvSpPr/>
          <p:nvPr/>
        </p:nvSpPr>
        <p:spPr>
          <a:xfrm>
            <a:off x="4860032" y="0"/>
            <a:ext cx="4283968" cy="3456384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5436096" y="3789040"/>
            <a:ext cx="1080120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7596336" y="3789040"/>
            <a:ext cx="1008112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6588224" y="4653136"/>
            <a:ext cx="864096" cy="17281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1763688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515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7555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6774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12596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43559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277180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Zaobljeni pravokutnik 17"/>
          <p:cNvSpPr/>
          <p:nvPr/>
        </p:nvSpPr>
        <p:spPr>
          <a:xfrm>
            <a:off x="334786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48600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38519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8639944" y="4869160"/>
            <a:ext cx="504056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2411760" y="5589240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1187624" y="537321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1907704" y="599390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k 24"/>
          <p:cNvSpPr/>
          <p:nvPr/>
        </p:nvSpPr>
        <p:spPr>
          <a:xfrm>
            <a:off x="1043608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0" y="544522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blak 26"/>
          <p:cNvSpPr/>
          <p:nvPr/>
        </p:nvSpPr>
        <p:spPr>
          <a:xfrm>
            <a:off x="0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Trapezoid 29"/>
          <p:cNvSpPr/>
          <p:nvPr/>
        </p:nvSpPr>
        <p:spPr>
          <a:xfrm rot="5400000">
            <a:off x="5940152" y="5301208"/>
            <a:ext cx="1728192" cy="432048"/>
          </a:xfrm>
          <a:prstGeom prst="trapezoid">
            <a:avLst>
              <a:gd name="adj" fmla="val 49258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27"/>
          <p:cNvGrpSpPr/>
          <p:nvPr/>
        </p:nvGrpSpPr>
        <p:grpSpPr>
          <a:xfrm>
            <a:off x="-180528" y="5143655"/>
            <a:ext cx="864096" cy="1714345"/>
            <a:chOff x="3851920" y="1858671"/>
            <a:chExt cx="1842596" cy="3874585"/>
          </a:xfrm>
        </p:grpSpPr>
        <p:sp>
          <p:nvSpPr>
            <p:cNvPr id="29" name="Strelica savijena prema gore 28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Strelica ulijevo 3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Strelica savijena prema gore 3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Savijena strelica 3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4" name="Jednakokračni trokut 3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Elipsa 3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6" name="Ravni poveznik 35"/>
            <p:cNvCxnSpPr>
              <a:stCxn id="3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ipsa 3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Strelica ulijevo 3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3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3" name="Bločni luk 4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Dijagram toka: Odgoda 4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0" name="Savijena strelica 3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1" name="Prostoručno 4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Prostoručno 4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a 28"/>
          <p:cNvGrpSpPr/>
          <p:nvPr/>
        </p:nvGrpSpPr>
        <p:grpSpPr>
          <a:xfrm>
            <a:off x="2627784" y="1268760"/>
            <a:ext cx="1842596" cy="3874585"/>
            <a:chOff x="3851920" y="1858671"/>
            <a:chExt cx="1842596" cy="3874585"/>
          </a:xfrm>
        </p:grpSpPr>
        <p:sp>
          <p:nvSpPr>
            <p:cNvPr id="14" name="Strelica savijena prema gore 13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Strelica ulijevo 16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Strelica savijena prema gore 14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Savijena strelica 4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" name="Jednakokračni trokut 2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8" name="Ravni poveznik 7"/>
            <p:cNvCxnSpPr>
              <a:stCxn id="6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Elipsa 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Strelica ulijevo 15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21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19" name="Bločni luk 18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Dijagram toka: Odgoda 17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" name="Savijena strelica 3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23" name="Prostoručno 22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Prostoručno 26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ručno 1"/>
          <p:cNvSpPr/>
          <p:nvPr/>
        </p:nvSpPr>
        <p:spPr>
          <a:xfrm>
            <a:off x="-490024" y="2445434"/>
            <a:ext cx="10109980" cy="4089009"/>
          </a:xfrm>
          <a:custGeom>
            <a:avLst/>
            <a:gdLst>
              <a:gd name="connsiteX0" fmla="*/ 9619956 w 10109980"/>
              <a:gd name="connsiteY0" fmla="*/ 58615 h 4089009"/>
              <a:gd name="connsiteX1" fmla="*/ 8227255 w 10109980"/>
              <a:gd name="connsiteY1" fmla="*/ 213360 h 4089009"/>
              <a:gd name="connsiteX2" fmla="*/ 6961162 w 10109980"/>
              <a:gd name="connsiteY2" fmla="*/ 860474 h 4089009"/>
              <a:gd name="connsiteX3" fmla="*/ 4597790 w 10109980"/>
              <a:gd name="connsiteY3" fmla="*/ 1479452 h 4089009"/>
              <a:gd name="connsiteX4" fmla="*/ 2923735 w 10109980"/>
              <a:gd name="connsiteY4" fmla="*/ 2590800 h 4089009"/>
              <a:gd name="connsiteX5" fmla="*/ 419686 w 10109980"/>
              <a:gd name="connsiteY5" fmla="*/ 2900289 h 4089009"/>
              <a:gd name="connsiteX6" fmla="*/ 405618 w 10109980"/>
              <a:gd name="connsiteY6" fmla="*/ 3941298 h 4089009"/>
              <a:gd name="connsiteX7" fmla="*/ 1967132 w 10109980"/>
              <a:gd name="connsiteY7" fmla="*/ 3786554 h 4089009"/>
              <a:gd name="connsiteX8" fmla="*/ 4288301 w 10109980"/>
              <a:gd name="connsiteY8" fmla="*/ 2998763 h 4089009"/>
              <a:gd name="connsiteX9" fmla="*/ 5568461 w 10109980"/>
              <a:gd name="connsiteY9" fmla="*/ 2140634 h 4089009"/>
              <a:gd name="connsiteX10" fmla="*/ 8030307 w 10109980"/>
              <a:gd name="connsiteY10" fmla="*/ 1507588 h 4089009"/>
              <a:gd name="connsiteX11" fmla="*/ 9845039 w 10109980"/>
              <a:gd name="connsiteY11" fmla="*/ 565052 h 4089009"/>
              <a:gd name="connsiteX12" fmla="*/ 9619956 w 10109980"/>
              <a:gd name="connsiteY12" fmla="*/ 58615 h 408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09980" h="4089009">
                <a:moveTo>
                  <a:pt x="9619956" y="58615"/>
                </a:moveTo>
                <a:cubicBezTo>
                  <a:pt x="9350325" y="0"/>
                  <a:pt x="8670387" y="79717"/>
                  <a:pt x="8227255" y="213360"/>
                </a:cubicBezTo>
                <a:cubicBezTo>
                  <a:pt x="7784123" y="347003"/>
                  <a:pt x="7566073" y="649459"/>
                  <a:pt x="6961162" y="860474"/>
                </a:cubicBezTo>
                <a:cubicBezTo>
                  <a:pt x="6356251" y="1071489"/>
                  <a:pt x="5270695" y="1191064"/>
                  <a:pt x="4597790" y="1479452"/>
                </a:cubicBezTo>
                <a:cubicBezTo>
                  <a:pt x="3924886" y="1767840"/>
                  <a:pt x="3620086" y="2353994"/>
                  <a:pt x="2923735" y="2590800"/>
                </a:cubicBezTo>
                <a:cubicBezTo>
                  <a:pt x="2227384" y="2827606"/>
                  <a:pt x="839372" y="2675206"/>
                  <a:pt x="419686" y="2900289"/>
                </a:cubicBezTo>
                <a:cubicBezTo>
                  <a:pt x="0" y="3125372"/>
                  <a:pt x="147710" y="3793587"/>
                  <a:pt x="405618" y="3941298"/>
                </a:cubicBezTo>
                <a:cubicBezTo>
                  <a:pt x="663526" y="4089009"/>
                  <a:pt x="1320018" y="3943643"/>
                  <a:pt x="1967132" y="3786554"/>
                </a:cubicBezTo>
                <a:cubicBezTo>
                  <a:pt x="2614246" y="3629465"/>
                  <a:pt x="3688079" y="3273083"/>
                  <a:pt x="4288301" y="2998763"/>
                </a:cubicBezTo>
                <a:cubicBezTo>
                  <a:pt x="4888523" y="2724443"/>
                  <a:pt x="4944793" y="2389163"/>
                  <a:pt x="5568461" y="2140634"/>
                </a:cubicBezTo>
                <a:cubicBezTo>
                  <a:pt x="6192129" y="1892105"/>
                  <a:pt x="7317544" y="1770185"/>
                  <a:pt x="8030307" y="1507588"/>
                </a:cubicBezTo>
                <a:cubicBezTo>
                  <a:pt x="8743070" y="1244991"/>
                  <a:pt x="9580098" y="804203"/>
                  <a:pt x="9845039" y="565052"/>
                </a:cubicBezTo>
                <a:cubicBezTo>
                  <a:pt x="10109980" y="325901"/>
                  <a:pt x="9889587" y="117230"/>
                  <a:pt x="9619956" y="586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899592" y="2348880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blak 6"/>
          <p:cNvSpPr/>
          <p:nvPr/>
        </p:nvSpPr>
        <p:spPr>
          <a:xfrm>
            <a:off x="0" y="476672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/>
          <p:cNvSpPr/>
          <p:nvPr/>
        </p:nvSpPr>
        <p:spPr>
          <a:xfrm>
            <a:off x="0" y="26064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blak 8"/>
          <p:cNvSpPr/>
          <p:nvPr/>
        </p:nvSpPr>
        <p:spPr>
          <a:xfrm>
            <a:off x="1259632" y="1628800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>
            <a:off x="899592" y="0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7631832" y="390567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blak 11"/>
          <p:cNvSpPr/>
          <p:nvPr/>
        </p:nvSpPr>
        <p:spPr>
          <a:xfrm>
            <a:off x="8063880" y="3185592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blak 12"/>
          <p:cNvSpPr/>
          <p:nvPr/>
        </p:nvSpPr>
        <p:spPr>
          <a:xfrm>
            <a:off x="6804248" y="2060848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blak 13"/>
          <p:cNvSpPr/>
          <p:nvPr/>
        </p:nvSpPr>
        <p:spPr>
          <a:xfrm>
            <a:off x="6804248" y="278092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blak 14"/>
          <p:cNvSpPr/>
          <p:nvPr/>
        </p:nvSpPr>
        <p:spPr>
          <a:xfrm>
            <a:off x="6876256" y="2132856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blak 15"/>
          <p:cNvSpPr/>
          <p:nvPr/>
        </p:nvSpPr>
        <p:spPr>
          <a:xfrm>
            <a:off x="1763688" y="3861048"/>
            <a:ext cx="1512168" cy="144016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Oblak 16"/>
          <p:cNvSpPr/>
          <p:nvPr/>
        </p:nvSpPr>
        <p:spPr>
          <a:xfrm>
            <a:off x="1691680" y="3140968"/>
            <a:ext cx="1656184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3059832" y="3429000"/>
            <a:ext cx="1008112" cy="864096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blak 18"/>
          <p:cNvSpPr/>
          <p:nvPr/>
        </p:nvSpPr>
        <p:spPr>
          <a:xfrm>
            <a:off x="1403648" y="3068960"/>
            <a:ext cx="1224136" cy="216024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-324544" y="4653136"/>
            <a:ext cx="1224136" cy="115212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>
            <a:off x="3707904" y="2564904"/>
            <a:ext cx="122413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4716016" y="2348880"/>
            <a:ext cx="1440160" cy="151216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-252536" y="3861048"/>
            <a:ext cx="158417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2843808" y="2564904"/>
            <a:ext cx="1296144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4067944" y="1844824"/>
            <a:ext cx="576064" cy="23762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3131840" y="-243408"/>
            <a:ext cx="2520280" cy="273630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/>
          <p:cNvSpPr/>
          <p:nvPr/>
        </p:nvSpPr>
        <p:spPr>
          <a:xfrm>
            <a:off x="5004048" y="5301208"/>
            <a:ext cx="1008112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9" name="Ravni poveznik 28"/>
          <p:cNvCxnSpPr/>
          <p:nvPr/>
        </p:nvCxnSpPr>
        <p:spPr>
          <a:xfrm>
            <a:off x="5724128" y="551723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ostoručno 29"/>
          <p:cNvSpPr/>
          <p:nvPr/>
        </p:nvSpPr>
        <p:spPr>
          <a:xfrm>
            <a:off x="5148775" y="5401994"/>
            <a:ext cx="892768" cy="807287"/>
          </a:xfrm>
          <a:custGeom>
            <a:avLst/>
            <a:gdLst>
              <a:gd name="connsiteX0" fmla="*/ 520505 w 892768"/>
              <a:gd name="connsiteY0" fmla="*/ 801858 h 807287"/>
              <a:gd name="connsiteX1" fmla="*/ 773723 w 892768"/>
              <a:gd name="connsiteY1" fmla="*/ 773723 h 807287"/>
              <a:gd name="connsiteX2" fmla="*/ 815927 w 892768"/>
              <a:gd name="connsiteY2" fmla="*/ 745588 h 807287"/>
              <a:gd name="connsiteX3" fmla="*/ 844062 w 892768"/>
              <a:gd name="connsiteY3" fmla="*/ 717452 h 807287"/>
              <a:gd name="connsiteX4" fmla="*/ 872197 w 892768"/>
              <a:gd name="connsiteY4" fmla="*/ 675249 h 807287"/>
              <a:gd name="connsiteX5" fmla="*/ 886265 w 892768"/>
              <a:gd name="connsiteY5" fmla="*/ 576775 h 807287"/>
              <a:gd name="connsiteX6" fmla="*/ 801859 w 892768"/>
              <a:gd name="connsiteY6" fmla="*/ 436098 h 807287"/>
              <a:gd name="connsiteX7" fmla="*/ 703385 w 892768"/>
              <a:gd name="connsiteY7" fmla="*/ 407963 h 807287"/>
              <a:gd name="connsiteX8" fmla="*/ 689317 w 892768"/>
              <a:gd name="connsiteY8" fmla="*/ 351692 h 807287"/>
              <a:gd name="connsiteX9" fmla="*/ 675250 w 892768"/>
              <a:gd name="connsiteY9" fmla="*/ 182880 h 807287"/>
              <a:gd name="connsiteX10" fmla="*/ 618979 w 892768"/>
              <a:gd name="connsiteY10" fmla="*/ 112541 h 807287"/>
              <a:gd name="connsiteX11" fmla="*/ 520505 w 892768"/>
              <a:gd name="connsiteY11" fmla="*/ 56271 h 807287"/>
              <a:gd name="connsiteX12" fmla="*/ 436099 w 892768"/>
              <a:gd name="connsiteY12" fmla="*/ 28135 h 807287"/>
              <a:gd name="connsiteX13" fmla="*/ 379828 w 892768"/>
              <a:gd name="connsiteY13" fmla="*/ 0 h 807287"/>
              <a:gd name="connsiteX14" fmla="*/ 267287 w 892768"/>
              <a:gd name="connsiteY14" fmla="*/ 14068 h 807287"/>
              <a:gd name="connsiteX15" fmla="*/ 239151 w 892768"/>
              <a:gd name="connsiteY15" fmla="*/ 42203 h 807287"/>
              <a:gd name="connsiteX16" fmla="*/ 211016 w 892768"/>
              <a:gd name="connsiteY16" fmla="*/ 140677 h 807287"/>
              <a:gd name="connsiteX17" fmla="*/ 140677 w 892768"/>
              <a:gd name="connsiteY17" fmla="*/ 196948 h 807287"/>
              <a:gd name="connsiteX18" fmla="*/ 56271 w 892768"/>
              <a:gd name="connsiteY18" fmla="*/ 309489 h 807287"/>
              <a:gd name="connsiteX19" fmla="*/ 28136 w 892768"/>
              <a:gd name="connsiteY19" fmla="*/ 365760 h 807287"/>
              <a:gd name="connsiteX20" fmla="*/ 0 w 892768"/>
              <a:gd name="connsiteY20" fmla="*/ 450166 h 807287"/>
              <a:gd name="connsiteX21" fmla="*/ 14068 w 892768"/>
              <a:gd name="connsiteY21" fmla="*/ 534572 h 807287"/>
              <a:gd name="connsiteX22" fmla="*/ 42203 w 892768"/>
              <a:gd name="connsiteY22" fmla="*/ 562708 h 807287"/>
              <a:gd name="connsiteX23" fmla="*/ 70339 w 892768"/>
              <a:gd name="connsiteY23" fmla="*/ 604911 h 807287"/>
              <a:gd name="connsiteX24" fmla="*/ 154745 w 892768"/>
              <a:gd name="connsiteY24" fmla="*/ 647114 h 807287"/>
              <a:gd name="connsiteX25" fmla="*/ 196948 w 892768"/>
              <a:gd name="connsiteY25" fmla="*/ 675249 h 807287"/>
              <a:gd name="connsiteX26" fmla="*/ 239151 w 892768"/>
              <a:gd name="connsiteY26" fmla="*/ 689317 h 807287"/>
              <a:gd name="connsiteX27" fmla="*/ 323557 w 892768"/>
              <a:gd name="connsiteY27" fmla="*/ 745588 h 807287"/>
              <a:gd name="connsiteX28" fmla="*/ 407963 w 892768"/>
              <a:gd name="connsiteY28" fmla="*/ 773723 h 807287"/>
              <a:gd name="connsiteX29" fmla="*/ 548640 w 892768"/>
              <a:gd name="connsiteY29" fmla="*/ 759655 h 807287"/>
              <a:gd name="connsiteX30" fmla="*/ 590843 w 892768"/>
              <a:gd name="connsiteY30" fmla="*/ 618978 h 807287"/>
              <a:gd name="connsiteX31" fmla="*/ 576776 w 892768"/>
              <a:gd name="connsiteY31" fmla="*/ 351692 h 807287"/>
              <a:gd name="connsiteX32" fmla="*/ 562708 w 892768"/>
              <a:gd name="connsiteY32" fmla="*/ 295421 h 807287"/>
              <a:gd name="connsiteX33" fmla="*/ 520505 w 892768"/>
              <a:gd name="connsiteY33" fmla="*/ 267286 h 807287"/>
              <a:gd name="connsiteX34" fmla="*/ 351693 w 892768"/>
              <a:gd name="connsiteY34" fmla="*/ 281354 h 807287"/>
              <a:gd name="connsiteX35" fmla="*/ 281354 w 892768"/>
              <a:gd name="connsiteY35" fmla="*/ 351692 h 807287"/>
              <a:gd name="connsiteX36" fmla="*/ 225083 w 892768"/>
              <a:gd name="connsiteY36" fmla="*/ 422031 h 807287"/>
              <a:gd name="connsiteX37" fmla="*/ 225083 w 892768"/>
              <a:gd name="connsiteY37" fmla="*/ 562708 h 807287"/>
              <a:gd name="connsiteX38" fmla="*/ 309490 w 892768"/>
              <a:gd name="connsiteY38" fmla="*/ 590843 h 807287"/>
              <a:gd name="connsiteX39" fmla="*/ 351693 w 892768"/>
              <a:gd name="connsiteY39" fmla="*/ 576775 h 807287"/>
              <a:gd name="connsiteX40" fmla="*/ 365760 w 892768"/>
              <a:gd name="connsiteY40" fmla="*/ 464234 h 807287"/>
              <a:gd name="connsiteX41" fmla="*/ 267287 w 892768"/>
              <a:gd name="connsiteY41" fmla="*/ 464234 h 80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92768" h="807287">
                <a:moveTo>
                  <a:pt x="520505" y="801858"/>
                </a:moveTo>
                <a:cubicBezTo>
                  <a:pt x="546886" y="800099"/>
                  <a:pt x="706594" y="807287"/>
                  <a:pt x="773723" y="773723"/>
                </a:cubicBezTo>
                <a:cubicBezTo>
                  <a:pt x="788846" y="766162"/>
                  <a:pt x="802724" y="756150"/>
                  <a:pt x="815927" y="745588"/>
                </a:cubicBezTo>
                <a:cubicBezTo>
                  <a:pt x="826284" y="737303"/>
                  <a:pt x="835777" y="727809"/>
                  <a:pt x="844062" y="717452"/>
                </a:cubicBezTo>
                <a:cubicBezTo>
                  <a:pt x="854624" y="704250"/>
                  <a:pt x="862819" y="689317"/>
                  <a:pt x="872197" y="675249"/>
                </a:cubicBezTo>
                <a:cubicBezTo>
                  <a:pt x="876886" y="642424"/>
                  <a:pt x="892768" y="609289"/>
                  <a:pt x="886265" y="576775"/>
                </a:cubicBezTo>
                <a:cubicBezTo>
                  <a:pt x="883089" y="560894"/>
                  <a:pt x="840985" y="459574"/>
                  <a:pt x="801859" y="436098"/>
                </a:cubicBezTo>
                <a:cubicBezTo>
                  <a:pt x="787447" y="427451"/>
                  <a:pt x="713891" y="410590"/>
                  <a:pt x="703385" y="407963"/>
                </a:cubicBezTo>
                <a:cubicBezTo>
                  <a:pt x="698696" y="389206"/>
                  <a:pt x="691715" y="370877"/>
                  <a:pt x="689317" y="351692"/>
                </a:cubicBezTo>
                <a:cubicBezTo>
                  <a:pt x="682313" y="295662"/>
                  <a:pt x="686324" y="238249"/>
                  <a:pt x="675250" y="182880"/>
                </a:cubicBezTo>
                <a:cubicBezTo>
                  <a:pt x="671769" y="165474"/>
                  <a:pt x="633957" y="124523"/>
                  <a:pt x="618979" y="112541"/>
                </a:cubicBezTo>
                <a:cubicBezTo>
                  <a:pt x="593601" y="92238"/>
                  <a:pt x="549386" y="67824"/>
                  <a:pt x="520505" y="56271"/>
                </a:cubicBezTo>
                <a:cubicBezTo>
                  <a:pt x="492969" y="45257"/>
                  <a:pt x="462625" y="41398"/>
                  <a:pt x="436099" y="28135"/>
                </a:cubicBezTo>
                <a:lnTo>
                  <a:pt x="379828" y="0"/>
                </a:lnTo>
                <a:cubicBezTo>
                  <a:pt x="342314" y="4689"/>
                  <a:pt x="303498" y="3205"/>
                  <a:pt x="267287" y="14068"/>
                </a:cubicBezTo>
                <a:cubicBezTo>
                  <a:pt x="254583" y="17879"/>
                  <a:pt x="245083" y="30340"/>
                  <a:pt x="239151" y="42203"/>
                </a:cubicBezTo>
                <a:cubicBezTo>
                  <a:pt x="220764" y="78977"/>
                  <a:pt x="231751" y="106119"/>
                  <a:pt x="211016" y="140677"/>
                </a:cubicBezTo>
                <a:cubicBezTo>
                  <a:pt x="197654" y="162947"/>
                  <a:pt x="159842" y="184171"/>
                  <a:pt x="140677" y="196948"/>
                </a:cubicBezTo>
                <a:cubicBezTo>
                  <a:pt x="77050" y="292390"/>
                  <a:pt x="108318" y="257444"/>
                  <a:pt x="56271" y="309489"/>
                </a:cubicBezTo>
                <a:cubicBezTo>
                  <a:pt x="46893" y="328246"/>
                  <a:pt x="35924" y="346289"/>
                  <a:pt x="28136" y="365760"/>
                </a:cubicBezTo>
                <a:cubicBezTo>
                  <a:pt x="17122" y="393296"/>
                  <a:pt x="0" y="450166"/>
                  <a:pt x="0" y="450166"/>
                </a:cubicBezTo>
                <a:cubicBezTo>
                  <a:pt x="4689" y="478301"/>
                  <a:pt x="4053" y="507865"/>
                  <a:pt x="14068" y="534572"/>
                </a:cubicBezTo>
                <a:cubicBezTo>
                  <a:pt x="18725" y="546991"/>
                  <a:pt x="33918" y="552351"/>
                  <a:pt x="42203" y="562708"/>
                </a:cubicBezTo>
                <a:cubicBezTo>
                  <a:pt x="52765" y="575910"/>
                  <a:pt x="58384" y="592956"/>
                  <a:pt x="70339" y="604911"/>
                </a:cubicBezTo>
                <a:cubicBezTo>
                  <a:pt x="110654" y="645226"/>
                  <a:pt x="108980" y="624231"/>
                  <a:pt x="154745" y="647114"/>
                </a:cubicBezTo>
                <a:cubicBezTo>
                  <a:pt x="169867" y="654675"/>
                  <a:pt x="181826" y="667688"/>
                  <a:pt x="196948" y="675249"/>
                </a:cubicBezTo>
                <a:cubicBezTo>
                  <a:pt x="210211" y="681881"/>
                  <a:pt x="226188" y="682116"/>
                  <a:pt x="239151" y="689317"/>
                </a:cubicBezTo>
                <a:cubicBezTo>
                  <a:pt x="268710" y="705739"/>
                  <a:pt x="291478" y="734895"/>
                  <a:pt x="323557" y="745588"/>
                </a:cubicBezTo>
                <a:lnTo>
                  <a:pt x="407963" y="773723"/>
                </a:lnTo>
                <a:cubicBezTo>
                  <a:pt x="454855" y="769034"/>
                  <a:pt x="503932" y="774558"/>
                  <a:pt x="548640" y="759655"/>
                </a:cubicBezTo>
                <a:cubicBezTo>
                  <a:pt x="587027" y="746859"/>
                  <a:pt x="590353" y="622411"/>
                  <a:pt x="590843" y="618978"/>
                </a:cubicBezTo>
                <a:cubicBezTo>
                  <a:pt x="586154" y="529883"/>
                  <a:pt x="584505" y="440575"/>
                  <a:pt x="576776" y="351692"/>
                </a:cubicBezTo>
                <a:cubicBezTo>
                  <a:pt x="575101" y="332430"/>
                  <a:pt x="573433" y="311508"/>
                  <a:pt x="562708" y="295421"/>
                </a:cubicBezTo>
                <a:cubicBezTo>
                  <a:pt x="553330" y="281353"/>
                  <a:pt x="534573" y="276664"/>
                  <a:pt x="520505" y="267286"/>
                </a:cubicBezTo>
                <a:cubicBezTo>
                  <a:pt x="464234" y="271975"/>
                  <a:pt x="404940" y="262561"/>
                  <a:pt x="351693" y="281354"/>
                </a:cubicBezTo>
                <a:cubicBezTo>
                  <a:pt x="320425" y="292390"/>
                  <a:pt x="304800" y="328246"/>
                  <a:pt x="281354" y="351692"/>
                </a:cubicBezTo>
                <a:cubicBezTo>
                  <a:pt x="241267" y="391779"/>
                  <a:pt x="260573" y="368798"/>
                  <a:pt x="225083" y="422031"/>
                </a:cubicBezTo>
                <a:cubicBezTo>
                  <a:pt x="215138" y="461811"/>
                  <a:pt x="191550" y="524384"/>
                  <a:pt x="225083" y="562708"/>
                </a:cubicBezTo>
                <a:cubicBezTo>
                  <a:pt x="244613" y="585028"/>
                  <a:pt x="309490" y="590843"/>
                  <a:pt x="309490" y="590843"/>
                </a:cubicBezTo>
                <a:cubicBezTo>
                  <a:pt x="323558" y="586154"/>
                  <a:pt x="340114" y="586038"/>
                  <a:pt x="351693" y="576775"/>
                </a:cubicBezTo>
                <a:cubicBezTo>
                  <a:pt x="375689" y="557578"/>
                  <a:pt x="407754" y="490480"/>
                  <a:pt x="365760" y="464234"/>
                </a:cubicBezTo>
                <a:cubicBezTo>
                  <a:pt x="337925" y="446837"/>
                  <a:pt x="300111" y="464234"/>
                  <a:pt x="267287" y="46423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Dijagram toka: Magnetni disk 30"/>
          <p:cNvSpPr/>
          <p:nvPr/>
        </p:nvSpPr>
        <p:spPr>
          <a:xfrm>
            <a:off x="6084168" y="4365104"/>
            <a:ext cx="1008112" cy="1080120"/>
          </a:xfrm>
          <a:prstGeom prst="flowChartMagneticDisk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2" name="Grupa 31"/>
          <p:cNvGrpSpPr/>
          <p:nvPr/>
        </p:nvGrpSpPr>
        <p:grpSpPr>
          <a:xfrm>
            <a:off x="5940152" y="1916832"/>
            <a:ext cx="1296144" cy="2074385"/>
            <a:chOff x="3851920" y="1858671"/>
            <a:chExt cx="1842596" cy="3874585"/>
          </a:xfrm>
        </p:grpSpPr>
        <p:sp>
          <p:nvSpPr>
            <p:cNvPr id="33" name="Strelica savijena prema gore 32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Strelica ulijevo 33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Strelica savijena prema gore 34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Savijena strelica 35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7" name="Jednakokračni trokut 3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3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9" name="Ravni poveznik 38"/>
            <p:cNvCxnSpPr>
              <a:stCxn id="3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ipsa 3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Strelica ulijevo 4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2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6" name="Bločni luk 4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Dijagram toka: Odgoda 4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3" name="Savijena strelica 4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4" name="Prostoručno 4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Prostoručno 4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48" name="Elipsa 47"/>
          <p:cNvSpPr/>
          <p:nvPr/>
        </p:nvSpPr>
        <p:spPr>
          <a:xfrm>
            <a:off x="1403648" y="3068960"/>
            <a:ext cx="936104" cy="864096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9" name="Dijagram toka: Memorija s izravnim pristupom 48"/>
          <p:cNvSpPr/>
          <p:nvPr/>
        </p:nvSpPr>
        <p:spPr>
          <a:xfrm>
            <a:off x="1835696" y="3429000"/>
            <a:ext cx="648072" cy="432048"/>
          </a:xfrm>
          <a:prstGeom prst="flowChartMagneticDrum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0" name="Jednakokračni trokut 49"/>
          <p:cNvSpPr/>
          <p:nvPr/>
        </p:nvSpPr>
        <p:spPr>
          <a:xfrm>
            <a:off x="1475656" y="2924944"/>
            <a:ext cx="288032" cy="360040"/>
          </a:xfrm>
          <a:prstGeom prst="triangl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Jednakokračni trokut 50"/>
          <p:cNvSpPr/>
          <p:nvPr/>
        </p:nvSpPr>
        <p:spPr>
          <a:xfrm>
            <a:off x="1907704" y="2852936"/>
            <a:ext cx="288032" cy="360040"/>
          </a:xfrm>
          <a:prstGeom prst="triangl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2" name="Elipsa 51"/>
          <p:cNvSpPr/>
          <p:nvPr/>
        </p:nvSpPr>
        <p:spPr>
          <a:xfrm>
            <a:off x="1619672" y="33569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3" name="Elipsa 52"/>
          <p:cNvSpPr/>
          <p:nvPr/>
        </p:nvSpPr>
        <p:spPr>
          <a:xfrm flipV="1">
            <a:off x="1979712" y="3284984"/>
            <a:ext cx="13563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ručno 1"/>
          <p:cNvSpPr/>
          <p:nvPr/>
        </p:nvSpPr>
        <p:spPr>
          <a:xfrm>
            <a:off x="-490024" y="2445434"/>
            <a:ext cx="10109980" cy="4089009"/>
          </a:xfrm>
          <a:custGeom>
            <a:avLst/>
            <a:gdLst>
              <a:gd name="connsiteX0" fmla="*/ 9619956 w 10109980"/>
              <a:gd name="connsiteY0" fmla="*/ 58615 h 4089009"/>
              <a:gd name="connsiteX1" fmla="*/ 8227255 w 10109980"/>
              <a:gd name="connsiteY1" fmla="*/ 213360 h 4089009"/>
              <a:gd name="connsiteX2" fmla="*/ 6961162 w 10109980"/>
              <a:gd name="connsiteY2" fmla="*/ 860474 h 4089009"/>
              <a:gd name="connsiteX3" fmla="*/ 4597790 w 10109980"/>
              <a:gd name="connsiteY3" fmla="*/ 1479452 h 4089009"/>
              <a:gd name="connsiteX4" fmla="*/ 2923735 w 10109980"/>
              <a:gd name="connsiteY4" fmla="*/ 2590800 h 4089009"/>
              <a:gd name="connsiteX5" fmla="*/ 419686 w 10109980"/>
              <a:gd name="connsiteY5" fmla="*/ 2900289 h 4089009"/>
              <a:gd name="connsiteX6" fmla="*/ 405618 w 10109980"/>
              <a:gd name="connsiteY6" fmla="*/ 3941298 h 4089009"/>
              <a:gd name="connsiteX7" fmla="*/ 1967132 w 10109980"/>
              <a:gd name="connsiteY7" fmla="*/ 3786554 h 4089009"/>
              <a:gd name="connsiteX8" fmla="*/ 4288301 w 10109980"/>
              <a:gd name="connsiteY8" fmla="*/ 2998763 h 4089009"/>
              <a:gd name="connsiteX9" fmla="*/ 5568461 w 10109980"/>
              <a:gd name="connsiteY9" fmla="*/ 2140634 h 4089009"/>
              <a:gd name="connsiteX10" fmla="*/ 8030307 w 10109980"/>
              <a:gd name="connsiteY10" fmla="*/ 1507588 h 4089009"/>
              <a:gd name="connsiteX11" fmla="*/ 9845039 w 10109980"/>
              <a:gd name="connsiteY11" fmla="*/ 565052 h 4089009"/>
              <a:gd name="connsiteX12" fmla="*/ 9619956 w 10109980"/>
              <a:gd name="connsiteY12" fmla="*/ 58615 h 408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09980" h="4089009">
                <a:moveTo>
                  <a:pt x="9619956" y="58615"/>
                </a:moveTo>
                <a:cubicBezTo>
                  <a:pt x="9350325" y="0"/>
                  <a:pt x="8670387" y="79717"/>
                  <a:pt x="8227255" y="213360"/>
                </a:cubicBezTo>
                <a:cubicBezTo>
                  <a:pt x="7784123" y="347003"/>
                  <a:pt x="7566073" y="649459"/>
                  <a:pt x="6961162" y="860474"/>
                </a:cubicBezTo>
                <a:cubicBezTo>
                  <a:pt x="6356251" y="1071489"/>
                  <a:pt x="5270695" y="1191064"/>
                  <a:pt x="4597790" y="1479452"/>
                </a:cubicBezTo>
                <a:cubicBezTo>
                  <a:pt x="3924886" y="1767840"/>
                  <a:pt x="3620086" y="2353994"/>
                  <a:pt x="2923735" y="2590800"/>
                </a:cubicBezTo>
                <a:cubicBezTo>
                  <a:pt x="2227384" y="2827606"/>
                  <a:pt x="839372" y="2675206"/>
                  <a:pt x="419686" y="2900289"/>
                </a:cubicBezTo>
                <a:cubicBezTo>
                  <a:pt x="0" y="3125372"/>
                  <a:pt x="147710" y="3793587"/>
                  <a:pt x="405618" y="3941298"/>
                </a:cubicBezTo>
                <a:cubicBezTo>
                  <a:pt x="663526" y="4089009"/>
                  <a:pt x="1320018" y="3943643"/>
                  <a:pt x="1967132" y="3786554"/>
                </a:cubicBezTo>
                <a:cubicBezTo>
                  <a:pt x="2614246" y="3629465"/>
                  <a:pt x="3688079" y="3273083"/>
                  <a:pt x="4288301" y="2998763"/>
                </a:cubicBezTo>
                <a:cubicBezTo>
                  <a:pt x="4888523" y="2724443"/>
                  <a:pt x="4944793" y="2389163"/>
                  <a:pt x="5568461" y="2140634"/>
                </a:cubicBezTo>
                <a:cubicBezTo>
                  <a:pt x="6192129" y="1892105"/>
                  <a:pt x="7317544" y="1770185"/>
                  <a:pt x="8030307" y="1507588"/>
                </a:cubicBezTo>
                <a:cubicBezTo>
                  <a:pt x="8743070" y="1244991"/>
                  <a:pt x="9580098" y="804203"/>
                  <a:pt x="9845039" y="565052"/>
                </a:cubicBezTo>
                <a:cubicBezTo>
                  <a:pt x="10109980" y="325901"/>
                  <a:pt x="9889587" y="117230"/>
                  <a:pt x="9619956" y="586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899592" y="2348880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blak 6"/>
          <p:cNvSpPr/>
          <p:nvPr/>
        </p:nvSpPr>
        <p:spPr>
          <a:xfrm>
            <a:off x="0" y="476672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/>
          <p:cNvSpPr/>
          <p:nvPr/>
        </p:nvSpPr>
        <p:spPr>
          <a:xfrm>
            <a:off x="0" y="26064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blak 8"/>
          <p:cNvSpPr/>
          <p:nvPr/>
        </p:nvSpPr>
        <p:spPr>
          <a:xfrm>
            <a:off x="1259632" y="1628800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>
            <a:off x="899592" y="0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7631832" y="390567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blak 11"/>
          <p:cNvSpPr/>
          <p:nvPr/>
        </p:nvSpPr>
        <p:spPr>
          <a:xfrm>
            <a:off x="8063880" y="3185592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blak 12"/>
          <p:cNvSpPr/>
          <p:nvPr/>
        </p:nvSpPr>
        <p:spPr>
          <a:xfrm>
            <a:off x="6804248" y="2060848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blak 13"/>
          <p:cNvSpPr/>
          <p:nvPr/>
        </p:nvSpPr>
        <p:spPr>
          <a:xfrm>
            <a:off x="6804248" y="278092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blak 14"/>
          <p:cNvSpPr/>
          <p:nvPr/>
        </p:nvSpPr>
        <p:spPr>
          <a:xfrm>
            <a:off x="6876256" y="2132856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blak 15"/>
          <p:cNvSpPr/>
          <p:nvPr/>
        </p:nvSpPr>
        <p:spPr>
          <a:xfrm>
            <a:off x="1763688" y="3861048"/>
            <a:ext cx="1512168" cy="144016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Oblak 16"/>
          <p:cNvSpPr/>
          <p:nvPr/>
        </p:nvSpPr>
        <p:spPr>
          <a:xfrm>
            <a:off x="1691680" y="3140968"/>
            <a:ext cx="1656184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3059832" y="3429000"/>
            <a:ext cx="1008112" cy="864096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blak 18"/>
          <p:cNvSpPr/>
          <p:nvPr/>
        </p:nvSpPr>
        <p:spPr>
          <a:xfrm>
            <a:off x="1403648" y="3068960"/>
            <a:ext cx="1224136" cy="216024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-324544" y="4653136"/>
            <a:ext cx="1224136" cy="115212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>
            <a:off x="3707904" y="2564904"/>
            <a:ext cx="122413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4716016" y="2348880"/>
            <a:ext cx="1440160" cy="151216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-252536" y="3861048"/>
            <a:ext cx="158417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2843808" y="2564904"/>
            <a:ext cx="1296144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4067944" y="1844824"/>
            <a:ext cx="576064" cy="23762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3131840" y="-243408"/>
            <a:ext cx="2520280" cy="273630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/>
          <p:cNvSpPr/>
          <p:nvPr/>
        </p:nvSpPr>
        <p:spPr>
          <a:xfrm>
            <a:off x="5004048" y="5301208"/>
            <a:ext cx="1008112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9" name="Ravni poveznik 28"/>
          <p:cNvCxnSpPr/>
          <p:nvPr/>
        </p:nvCxnSpPr>
        <p:spPr>
          <a:xfrm>
            <a:off x="5724128" y="551723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ostoručno 29"/>
          <p:cNvSpPr/>
          <p:nvPr/>
        </p:nvSpPr>
        <p:spPr>
          <a:xfrm>
            <a:off x="5148775" y="5401994"/>
            <a:ext cx="892768" cy="807287"/>
          </a:xfrm>
          <a:custGeom>
            <a:avLst/>
            <a:gdLst>
              <a:gd name="connsiteX0" fmla="*/ 520505 w 892768"/>
              <a:gd name="connsiteY0" fmla="*/ 801858 h 807287"/>
              <a:gd name="connsiteX1" fmla="*/ 773723 w 892768"/>
              <a:gd name="connsiteY1" fmla="*/ 773723 h 807287"/>
              <a:gd name="connsiteX2" fmla="*/ 815927 w 892768"/>
              <a:gd name="connsiteY2" fmla="*/ 745588 h 807287"/>
              <a:gd name="connsiteX3" fmla="*/ 844062 w 892768"/>
              <a:gd name="connsiteY3" fmla="*/ 717452 h 807287"/>
              <a:gd name="connsiteX4" fmla="*/ 872197 w 892768"/>
              <a:gd name="connsiteY4" fmla="*/ 675249 h 807287"/>
              <a:gd name="connsiteX5" fmla="*/ 886265 w 892768"/>
              <a:gd name="connsiteY5" fmla="*/ 576775 h 807287"/>
              <a:gd name="connsiteX6" fmla="*/ 801859 w 892768"/>
              <a:gd name="connsiteY6" fmla="*/ 436098 h 807287"/>
              <a:gd name="connsiteX7" fmla="*/ 703385 w 892768"/>
              <a:gd name="connsiteY7" fmla="*/ 407963 h 807287"/>
              <a:gd name="connsiteX8" fmla="*/ 689317 w 892768"/>
              <a:gd name="connsiteY8" fmla="*/ 351692 h 807287"/>
              <a:gd name="connsiteX9" fmla="*/ 675250 w 892768"/>
              <a:gd name="connsiteY9" fmla="*/ 182880 h 807287"/>
              <a:gd name="connsiteX10" fmla="*/ 618979 w 892768"/>
              <a:gd name="connsiteY10" fmla="*/ 112541 h 807287"/>
              <a:gd name="connsiteX11" fmla="*/ 520505 w 892768"/>
              <a:gd name="connsiteY11" fmla="*/ 56271 h 807287"/>
              <a:gd name="connsiteX12" fmla="*/ 436099 w 892768"/>
              <a:gd name="connsiteY12" fmla="*/ 28135 h 807287"/>
              <a:gd name="connsiteX13" fmla="*/ 379828 w 892768"/>
              <a:gd name="connsiteY13" fmla="*/ 0 h 807287"/>
              <a:gd name="connsiteX14" fmla="*/ 267287 w 892768"/>
              <a:gd name="connsiteY14" fmla="*/ 14068 h 807287"/>
              <a:gd name="connsiteX15" fmla="*/ 239151 w 892768"/>
              <a:gd name="connsiteY15" fmla="*/ 42203 h 807287"/>
              <a:gd name="connsiteX16" fmla="*/ 211016 w 892768"/>
              <a:gd name="connsiteY16" fmla="*/ 140677 h 807287"/>
              <a:gd name="connsiteX17" fmla="*/ 140677 w 892768"/>
              <a:gd name="connsiteY17" fmla="*/ 196948 h 807287"/>
              <a:gd name="connsiteX18" fmla="*/ 56271 w 892768"/>
              <a:gd name="connsiteY18" fmla="*/ 309489 h 807287"/>
              <a:gd name="connsiteX19" fmla="*/ 28136 w 892768"/>
              <a:gd name="connsiteY19" fmla="*/ 365760 h 807287"/>
              <a:gd name="connsiteX20" fmla="*/ 0 w 892768"/>
              <a:gd name="connsiteY20" fmla="*/ 450166 h 807287"/>
              <a:gd name="connsiteX21" fmla="*/ 14068 w 892768"/>
              <a:gd name="connsiteY21" fmla="*/ 534572 h 807287"/>
              <a:gd name="connsiteX22" fmla="*/ 42203 w 892768"/>
              <a:gd name="connsiteY22" fmla="*/ 562708 h 807287"/>
              <a:gd name="connsiteX23" fmla="*/ 70339 w 892768"/>
              <a:gd name="connsiteY23" fmla="*/ 604911 h 807287"/>
              <a:gd name="connsiteX24" fmla="*/ 154745 w 892768"/>
              <a:gd name="connsiteY24" fmla="*/ 647114 h 807287"/>
              <a:gd name="connsiteX25" fmla="*/ 196948 w 892768"/>
              <a:gd name="connsiteY25" fmla="*/ 675249 h 807287"/>
              <a:gd name="connsiteX26" fmla="*/ 239151 w 892768"/>
              <a:gd name="connsiteY26" fmla="*/ 689317 h 807287"/>
              <a:gd name="connsiteX27" fmla="*/ 323557 w 892768"/>
              <a:gd name="connsiteY27" fmla="*/ 745588 h 807287"/>
              <a:gd name="connsiteX28" fmla="*/ 407963 w 892768"/>
              <a:gd name="connsiteY28" fmla="*/ 773723 h 807287"/>
              <a:gd name="connsiteX29" fmla="*/ 548640 w 892768"/>
              <a:gd name="connsiteY29" fmla="*/ 759655 h 807287"/>
              <a:gd name="connsiteX30" fmla="*/ 590843 w 892768"/>
              <a:gd name="connsiteY30" fmla="*/ 618978 h 807287"/>
              <a:gd name="connsiteX31" fmla="*/ 576776 w 892768"/>
              <a:gd name="connsiteY31" fmla="*/ 351692 h 807287"/>
              <a:gd name="connsiteX32" fmla="*/ 562708 w 892768"/>
              <a:gd name="connsiteY32" fmla="*/ 295421 h 807287"/>
              <a:gd name="connsiteX33" fmla="*/ 520505 w 892768"/>
              <a:gd name="connsiteY33" fmla="*/ 267286 h 807287"/>
              <a:gd name="connsiteX34" fmla="*/ 351693 w 892768"/>
              <a:gd name="connsiteY34" fmla="*/ 281354 h 807287"/>
              <a:gd name="connsiteX35" fmla="*/ 281354 w 892768"/>
              <a:gd name="connsiteY35" fmla="*/ 351692 h 807287"/>
              <a:gd name="connsiteX36" fmla="*/ 225083 w 892768"/>
              <a:gd name="connsiteY36" fmla="*/ 422031 h 807287"/>
              <a:gd name="connsiteX37" fmla="*/ 225083 w 892768"/>
              <a:gd name="connsiteY37" fmla="*/ 562708 h 807287"/>
              <a:gd name="connsiteX38" fmla="*/ 309490 w 892768"/>
              <a:gd name="connsiteY38" fmla="*/ 590843 h 807287"/>
              <a:gd name="connsiteX39" fmla="*/ 351693 w 892768"/>
              <a:gd name="connsiteY39" fmla="*/ 576775 h 807287"/>
              <a:gd name="connsiteX40" fmla="*/ 365760 w 892768"/>
              <a:gd name="connsiteY40" fmla="*/ 464234 h 807287"/>
              <a:gd name="connsiteX41" fmla="*/ 267287 w 892768"/>
              <a:gd name="connsiteY41" fmla="*/ 464234 h 80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92768" h="807287">
                <a:moveTo>
                  <a:pt x="520505" y="801858"/>
                </a:moveTo>
                <a:cubicBezTo>
                  <a:pt x="546886" y="800099"/>
                  <a:pt x="706594" y="807287"/>
                  <a:pt x="773723" y="773723"/>
                </a:cubicBezTo>
                <a:cubicBezTo>
                  <a:pt x="788846" y="766162"/>
                  <a:pt x="802724" y="756150"/>
                  <a:pt x="815927" y="745588"/>
                </a:cubicBezTo>
                <a:cubicBezTo>
                  <a:pt x="826284" y="737303"/>
                  <a:pt x="835777" y="727809"/>
                  <a:pt x="844062" y="717452"/>
                </a:cubicBezTo>
                <a:cubicBezTo>
                  <a:pt x="854624" y="704250"/>
                  <a:pt x="862819" y="689317"/>
                  <a:pt x="872197" y="675249"/>
                </a:cubicBezTo>
                <a:cubicBezTo>
                  <a:pt x="876886" y="642424"/>
                  <a:pt x="892768" y="609289"/>
                  <a:pt x="886265" y="576775"/>
                </a:cubicBezTo>
                <a:cubicBezTo>
                  <a:pt x="883089" y="560894"/>
                  <a:pt x="840985" y="459574"/>
                  <a:pt x="801859" y="436098"/>
                </a:cubicBezTo>
                <a:cubicBezTo>
                  <a:pt x="787447" y="427451"/>
                  <a:pt x="713891" y="410590"/>
                  <a:pt x="703385" y="407963"/>
                </a:cubicBezTo>
                <a:cubicBezTo>
                  <a:pt x="698696" y="389206"/>
                  <a:pt x="691715" y="370877"/>
                  <a:pt x="689317" y="351692"/>
                </a:cubicBezTo>
                <a:cubicBezTo>
                  <a:pt x="682313" y="295662"/>
                  <a:pt x="686324" y="238249"/>
                  <a:pt x="675250" y="182880"/>
                </a:cubicBezTo>
                <a:cubicBezTo>
                  <a:pt x="671769" y="165474"/>
                  <a:pt x="633957" y="124523"/>
                  <a:pt x="618979" y="112541"/>
                </a:cubicBezTo>
                <a:cubicBezTo>
                  <a:pt x="593601" y="92238"/>
                  <a:pt x="549386" y="67824"/>
                  <a:pt x="520505" y="56271"/>
                </a:cubicBezTo>
                <a:cubicBezTo>
                  <a:pt x="492969" y="45257"/>
                  <a:pt x="462625" y="41398"/>
                  <a:pt x="436099" y="28135"/>
                </a:cubicBezTo>
                <a:lnTo>
                  <a:pt x="379828" y="0"/>
                </a:lnTo>
                <a:cubicBezTo>
                  <a:pt x="342314" y="4689"/>
                  <a:pt x="303498" y="3205"/>
                  <a:pt x="267287" y="14068"/>
                </a:cubicBezTo>
                <a:cubicBezTo>
                  <a:pt x="254583" y="17879"/>
                  <a:pt x="245083" y="30340"/>
                  <a:pt x="239151" y="42203"/>
                </a:cubicBezTo>
                <a:cubicBezTo>
                  <a:pt x="220764" y="78977"/>
                  <a:pt x="231751" y="106119"/>
                  <a:pt x="211016" y="140677"/>
                </a:cubicBezTo>
                <a:cubicBezTo>
                  <a:pt x="197654" y="162947"/>
                  <a:pt x="159842" y="184171"/>
                  <a:pt x="140677" y="196948"/>
                </a:cubicBezTo>
                <a:cubicBezTo>
                  <a:pt x="77050" y="292390"/>
                  <a:pt x="108318" y="257444"/>
                  <a:pt x="56271" y="309489"/>
                </a:cubicBezTo>
                <a:cubicBezTo>
                  <a:pt x="46893" y="328246"/>
                  <a:pt x="35924" y="346289"/>
                  <a:pt x="28136" y="365760"/>
                </a:cubicBezTo>
                <a:cubicBezTo>
                  <a:pt x="17122" y="393296"/>
                  <a:pt x="0" y="450166"/>
                  <a:pt x="0" y="450166"/>
                </a:cubicBezTo>
                <a:cubicBezTo>
                  <a:pt x="4689" y="478301"/>
                  <a:pt x="4053" y="507865"/>
                  <a:pt x="14068" y="534572"/>
                </a:cubicBezTo>
                <a:cubicBezTo>
                  <a:pt x="18725" y="546991"/>
                  <a:pt x="33918" y="552351"/>
                  <a:pt x="42203" y="562708"/>
                </a:cubicBezTo>
                <a:cubicBezTo>
                  <a:pt x="52765" y="575910"/>
                  <a:pt x="58384" y="592956"/>
                  <a:pt x="70339" y="604911"/>
                </a:cubicBezTo>
                <a:cubicBezTo>
                  <a:pt x="110654" y="645226"/>
                  <a:pt x="108980" y="624231"/>
                  <a:pt x="154745" y="647114"/>
                </a:cubicBezTo>
                <a:cubicBezTo>
                  <a:pt x="169867" y="654675"/>
                  <a:pt x="181826" y="667688"/>
                  <a:pt x="196948" y="675249"/>
                </a:cubicBezTo>
                <a:cubicBezTo>
                  <a:pt x="210211" y="681881"/>
                  <a:pt x="226188" y="682116"/>
                  <a:pt x="239151" y="689317"/>
                </a:cubicBezTo>
                <a:cubicBezTo>
                  <a:pt x="268710" y="705739"/>
                  <a:pt x="291478" y="734895"/>
                  <a:pt x="323557" y="745588"/>
                </a:cubicBezTo>
                <a:lnTo>
                  <a:pt x="407963" y="773723"/>
                </a:lnTo>
                <a:cubicBezTo>
                  <a:pt x="454855" y="769034"/>
                  <a:pt x="503932" y="774558"/>
                  <a:pt x="548640" y="759655"/>
                </a:cubicBezTo>
                <a:cubicBezTo>
                  <a:pt x="587027" y="746859"/>
                  <a:pt x="590353" y="622411"/>
                  <a:pt x="590843" y="618978"/>
                </a:cubicBezTo>
                <a:cubicBezTo>
                  <a:pt x="586154" y="529883"/>
                  <a:pt x="584505" y="440575"/>
                  <a:pt x="576776" y="351692"/>
                </a:cubicBezTo>
                <a:cubicBezTo>
                  <a:pt x="575101" y="332430"/>
                  <a:pt x="573433" y="311508"/>
                  <a:pt x="562708" y="295421"/>
                </a:cubicBezTo>
                <a:cubicBezTo>
                  <a:pt x="553330" y="281353"/>
                  <a:pt x="534573" y="276664"/>
                  <a:pt x="520505" y="267286"/>
                </a:cubicBezTo>
                <a:cubicBezTo>
                  <a:pt x="464234" y="271975"/>
                  <a:pt x="404940" y="262561"/>
                  <a:pt x="351693" y="281354"/>
                </a:cubicBezTo>
                <a:cubicBezTo>
                  <a:pt x="320425" y="292390"/>
                  <a:pt x="304800" y="328246"/>
                  <a:pt x="281354" y="351692"/>
                </a:cubicBezTo>
                <a:cubicBezTo>
                  <a:pt x="241267" y="391779"/>
                  <a:pt x="260573" y="368798"/>
                  <a:pt x="225083" y="422031"/>
                </a:cubicBezTo>
                <a:cubicBezTo>
                  <a:pt x="215138" y="461811"/>
                  <a:pt x="191550" y="524384"/>
                  <a:pt x="225083" y="562708"/>
                </a:cubicBezTo>
                <a:cubicBezTo>
                  <a:pt x="244613" y="585028"/>
                  <a:pt x="309490" y="590843"/>
                  <a:pt x="309490" y="590843"/>
                </a:cubicBezTo>
                <a:cubicBezTo>
                  <a:pt x="323558" y="586154"/>
                  <a:pt x="340114" y="586038"/>
                  <a:pt x="351693" y="576775"/>
                </a:cubicBezTo>
                <a:cubicBezTo>
                  <a:pt x="375689" y="557578"/>
                  <a:pt x="407754" y="490480"/>
                  <a:pt x="365760" y="464234"/>
                </a:cubicBezTo>
                <a:cubicBezTo>
                  <a:pt x="337925" y="446837"/>
                  <a:pt x="300111" y="464234"/>
                  <a:pt x="267287" y="46423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Dijagram toka: Magnetni disk 30"/>
          <p:cNvSpPr/>
          <p:nvPr/>
        </p:nvSpPr>
        <p:spPr>
          <a:xfrm>
            <a:off x="6084168" y="4365104"/>
            <a:ext cx="1008112" cy="1080120"/>
          </a:xfrm>
          <a:prstGeom prst="flowChartMagneticDisk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31"/>
          <p:cNvGrpSpPr/>
          <p:nvPr/>
        </p:nvGrpSpPr>
        <p:grpSpPr>
          <a:xfrm>
            <a:off x="4788024" y="2420888"/>
            <a:ext cx="1296144" cy="2074385"/>
            <a:chOff x="3851920" y="1858671"/>
            <a:chExt cx="1842596" cy="3874585"/>
          </a:xfrm>
        </p:grpSpPr>
        <p:sp>
          <p:nvSpPr>
            <p:cNvPr id="33" name="Strelica savijena prema gore 32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Strelica ulijevo 33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Strelica savijena prema gore 34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Savijena strelica 35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7" name="Jednakokračni trokut 3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3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9" name="Ravni poveznik 38"/>
            <p:cNvCxnSpPr>
              <a:stCxn id="3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ipsa 3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Strelica ulijevo 4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6" name="Bločni luk 4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Dijagram toka: Odgoda 4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3" name="Savijena strelica 4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4" name="Prostoručno 4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Prostoručno 4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48" name="Elipsa 47"/>
          <p:cNvSpPr/>
          <p:nvPr/>
        </p:nvSpPr>
        <p:spPr>
          <a:xfrm>
            <a:off x="1403648" y="3068960"/>
            <a:ext cx="936104" cy="864096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9" name="Dijagram toka: Memorija s izravnim pristupom 48"/>
          <p:cNvSpPr/>
          <p:nvPr/>
        </p:nvSpPr>
        <p:spPr>
          <a:xfrm>
            <a:off x="1835696" y="3429000"/>
            <a:ext cx="648072" cy="432048"/>
          </a:xfrm>
          <a:prstGeom prst="flowChartMagneticDrum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0" name="Jednakokračni trokut 49"/>
          <p:cNvSpPr/>
          <p:nvPr/>
        </p:nvSpPr>
        <p:spPr>
          <a:xfrm>
            <a:off x="1475656" y="2924944"/>
            <a:ext cx="288032" cy="360040"/>
          </a:xfrm>
          <a:prstGeom prst="triangl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Jednakokračni trokut 50"/>
          <p:cNvSpPr/>
          <p:nvPr/>
        </p:nvSpPr>
        <p:spPr>
          <a:xfrm>
            <a:off x="1907704" y="2852936"/>
            <a:ext cx="288032" cy="360040"/>
          </a:xfrm>
          <a:prstGeom prst="triangl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2" name="Elipsa 51"/>
          <p:cNvSpPr/>
          <p:nvPr/>
        </p:nvSpPr>
        <p:spPr>
          <a:xfrm>
            <a:off x="1619672" y="33569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3" name="Elipsa 52"/>
          <p:cNvSpPr/>
          <p:nvPr/>
        </p:nvSpPr>
        <p:spPr>
          <a:xfrm flipV="1">
            <a:off x="1979712" y="3284984"/>
            <a:ext cx="13563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ručno 1"/>
          <p:cNvSpPr/>
          <p:nvPr/>
        </p:nvSpPr>
        <p:spPr>
          <a:xfrm>
            <a:off x="-490024" y="2445434"/>
            <a:ext cx="10109980" cy="4089009"/>
          </a:xfrm>
          <a:custGeom>
            <a:avLst/>
            <a:gdLst>
              <a:gd name="connsiteX0" fmla="*/ 9619956 w 10109980"/>
              <a:gd name="connsiteY0" fmla="*/ 58615 h 4089009"/>
              <a:gd name="connsiteX1" fmla="*/ 8227255 w 10109980"/>
              <a:gd name="connsiteY1" fmla="*/ 213360 h 4089009"/>
              <a:gd name="connsiteX2" fmla="*/ 6961162 w 10109980"/>
              <a:gd name="connsiteY2" fmla="*/ 860474 h 4089009"/>
              <a:gd name="connsiteX3" fmla="*/ 4597790 w 10109980"/>
              <a:gd name="connsiteY3" fmla="*/ 1479452 h 4089009"/>
              <a:gd name="connsiteX4" fmla="*/ 2923735 w 10109980"/>
              <a:gd name="connsiteY4" fmla="*/ 2590800 h 4089009"/>
              <a:gd name="connsiteX5" fmla="*/ 419686 w 10109980"/>
              <a:gd name="connsiteY5" fmla="*/ 2900289 h 4089009"/>
              <a:gd name="connsiteX6" fmla="*/ 405618 w 10109980"/>
              <a:gd name="connsiteY6" fmla="*/ 3941298 h 4089009"/>
              <a:gd name="connsiteX7" fmla="*/ 1967132 w 10109980"/>
              <a:gd name="connsiteY7" fmla="*/ 3786554 h 4089009"/>
              <a:gd name="connsiteX8" fmla="*/ 4288301 w 10109980"/>
              <a:gd name="connsiteY8" fmla="*/ 2998763 h 4089009"/>
              <a:gd name="connsiteX9" fmla="*/ 5568461 w 10109980"/>
              <a:gd name="connsiteY9" fmla="*/ 2140634 h 4089009"/>
              <a:gd name="connsiteX10" fmla="*/ 8030307 w 10109980"/>
              <a:gd name="connsiteY10" fmla="*/ 1507588 h 4089009"/>
              <a:gd name="connsiteX11" fmla="*/ 9845039 w 10109980"/>
              <a:gd name="connsiteY11" fmla="*/ 565052 h 4089009"/>
              <a:gd name="connsiteX12" fmla="*/ 9619956 w 10109980"/>
              <a:gd name="connsiteY12" fmla="*/ 58615 h 408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09980" h="4089009">
                <a:moveTo>
                  <a:pt x="9619956" y="58615"/>
                </a:moveTo>
                <a:cubicBezTo>
                  <a:pt x="9350325" y="0"/>
                  <a:pt x="8670387" y="79717"/>
                  <a:pt x="8227255" y="213360"/>
                </a:cubicBezTo>
                <a:cubicBezTo>
                  <a:pt x="7784123" y="347003"/>
                  <a:pt x="7566073" y="649459"/>
                  <a:pt x="6961162" y="860474"/>
                </a:cubicBezTo>
                <a:cubicBezTo>
                  <a:pt x="6356251" y="1071489"/>
                  <a:pt x="5270695" y="1191064"/>
                  <a:pt x="4597790" y="1479452"/>
                </a:cubicBezTo>
                <a:cubicBezTo>
                  <a:pt x="3924886" y="1767840"/>
                  <a:pt x="3620086" y="2353994"/>
                  <a:pt x="2923735" y="2590800"/>
                </a:cubicBezTo>
                <a:cubicBezTo>
                  <a:pt x="2227384" y="2827606"/>
                  <a:pt x="839372" y="2675206"/>
                  <a:pt x="419686" y="2900289"/>
                </a:cubicBezTo>
                <a:cubicBezTo>
                  <a:pt x="0" y="3125372"/>
                  <a:pt x="147710" y="3793587"/>
                  <a:pt x="405618" y="3941298"/>
                </a:cubicBezTo>
                <a:cubicBezTo>
                  <a:pt x="663526" y="4089009"/>
                  <a:pt x="1320018" y="3943643"/>
                  <a:pt x="1967132" y="3786554"/>
                </a:cubicBezTo>
                <a:cubicBezTo>
                  <a:pt x="2614246" y="3629465"/>
                  <a:pt x="3688079" y="3273083"/>
                  <a:pt x="4288301" y="2998763"/>
                </a:cubicBezTo>
                <a:cubicBezTo>
                  <a:pt x="4888523" y="2724443"/>
                  <a:pt x="4944793" y="2389163"/>
                  <a:pt x="5568461" y="2140634"/>
                </a:cubicBezTo>
                <a:cubicBezTo>
                  <a:pt x="6192129" y="1892105"/>
                  <a:pt x="7317544" y="1770185"/>
                  <a:pt x="8030307" y="1507588"/>
                </a:cubicBezTo>
                <a:cubicBezTo>
                  <a:pt x="8743070" y="1244991"/>
                  <a:pt x="9580098" y="804203"/>
                  <a:pt x="9845039" y="565052"/>
                </a:cubicBezTo>
                <a:cubicBezTo>
                  <a:pt x="10109980" y="325901"/>
                  <a:pt x="9889587" y="117230"/>
                  <a:pt x="9619956" y="586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899592" y="2348880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blak 6"/>
          <p:cNvSpPr/>
          <p:nvPr/>
        </p:nvSpPr>
        <p:spPr>
          <a:xfrm>
            <a:off x="0" y="476672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/>
          <p:cNvSpPr/>
          <p:nvPr/>
        </p:nvSpPr>
        <p:spPr>
          <a:xfrm>
            <a:off x="0" y="26064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blak 8"/>
          <p:cNvSpPr/>
          <p:nvPr/>
        </p:nvSpPr>
        <p:spPr>
          <a:xfrm>
            <a:off x="1259632" y="1628800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>
            <a:off x="899592" y="0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7631832" y="390567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blak 11"/>
          <p:cNvSpPr/>
          <p:nvPr/>
        </p:nvSpPr>
        <p:spPr>
          <a:xfrm>
            <a:off x="8063880" y="3185592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blak 12"/>
          <p:cNvSpPr/>
          <p:nvPr/>
        </p:nvSpPr>
        <p:spPr>
          <a:xfrm>
            <a:off x="6804248" y="2060848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blak 13"/>
          <p:cNvSpPr/>
          <p:nvPr/>
        </p:nvSpPr>
        <p:spPr>
          <a:xfrm>
            <a:off x="6804248" y="278092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blak 14"/>
          <p:cNvSpPr/>
          <p:nvPr/>
        </p:nvSpPr>
        <p:spPr>
          <a:xfrm>
            <a:off x="6876256" y="2132856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blak 15"/>
          <p:cNvSpPr/>
          <p:nvPr/>
        </p:nvSpPr>
        <p:spPr>
          <a:xfrm>
            <a:off x="1763688" y="3861048"/>
            <a:ext cx="1512168" cy="144016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Oblak 16"/>
          <p:cNvSpPr/>
          <p:nvPr/>
        </p:nvSpPr>
        <p:spPr>
          <a:xfrm>
            <a:off x="1691680" y="3140968"/>
            <a:ext cx="1656184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3059832" y="3429000"/>
            <a:ext cx="1008112" cy="864096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blak 18"/>
          <p:cNvSpPr/>
          <p:nvPr/>
        </p:nvSpPr>
        <p:spPr>
          <a:xfrm>
            <a:off x="1403648" y="3068960"/>
            <a:ext cx="1224136" cy="216024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-324544" y="4653136"/>
            <a:ext cx="1224136" cy="115212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>
            <a:off x="3707904" y="2564904"/>
            <a:ext cx="122413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4716016" y="2348880"/>
            <a:ext cx="1440160" cy="151216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-252536" y="3861048"/>
            <a:ext cx="158417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2843808" y="2564904"/>
            <a:ext cx="1296144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4067944" y="1844824"/>
            <a:ext cx="576064" cy="23762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3131840" y="-243408"/>
            <a:ext cx="2520280" cy="273630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/>
          <p:cNvSpPr/>
          <p:nvPr/>
        </p:nvSpPr>
        <p:spPr>
          <a:xfrm>
            <a:off x="5004048" y="5301208"/>
            <a:ext cx="1008112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9" name="Ravni poveznik 28"/>
          <p:cNvCxnSpPr/>
          <p:nvPr/>
        </p:nvCxnSpPr>
        <p:spPr>
          <a:xfrm>
            <a:off x="5724128" y="551723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ostoručno 29"/>
          <p:cNvSpPr/>
          <p:nvPr/>
        </p:nvSpPr>
        <p:spPr>
          <a:xfrm>
            <a:off x="5148775" y="5401994"/>
            <a:ext cx="892768" cy="807287"/>
          </a:xfrm>
          <a:custGeom>
            <a:avLst/>
            <a:gdLst>
              <a:gd name="connsiteX0" fmla="*/ 520505 w 892768"/>
              <a:gd name="connsiteY0" fmla="*/ 801858 h 807287"/>
              <a:gd name="connsiteX1" fmla="*/ 773723 w 892768"/>
              <a:gd name="connsiteY1" fmla="*/ 773723 h 807287"/>
              <a:gd name="connsiteX2" fmla="*/ 815927 w 892768"/>
              <a:gd name="connsiteY2" fmla="*/ 745588 h 807287"/>
              <a:gd name="connsiteX3" fmla="*/ 844062 w 892768"/>
              <a:gd name="connsiteY3" fmla="*/ 717452 h 807287"/>
              <a:gd name="connsiteX4" fmla="*/ 872197 w 892768"/>
              <a:gd name="connsiteY4" fmla="*/ 675249 h 807287"/>
              <a:gd name="connsiteX5" fmla="*/ 886265 w 892768"/>
              <a:gd name="connsiteY5" fmla="*/ 576775 h 807287"/>
              <a:gd name="connsiteX6" fmla="*/ 801859 w 892768"/>
              <a:gd name="connsiteY6" fmla="*/ 436098 h 807287"/>
              <a:gd name="connsiteX7" fmla="*/ 703385 w 892768"/>
              <a:gd name="connsiteY7" fmla="*/ 407963 h 807287"/>
              <a:gd name="connsiteX8" fmla="*/ 689317 w 892768"/>
              <a:gd name="connsiteY8" fmla="*/ 351692 h 807287"/>
              <a:gd name="connsiteX9" fmla="*/ 675250 w 892768"/>
              <a:gd name="connsiteY9" fmla="*/ 182880 h 807287"/>
              <a:gd name="connsiteX10" fmla="*/ 618979 w 892768"/>
              <a:gd name="connsiteY10" fmla="*/ 112541 h 807287"/>
              <a:gd name="connsiteX11" fmla="*/ 520505 w 892768"/>
              <a:gd name="connsiteY11" fmla="*/ 56271 h 807287"/>
              <a:gd name="connsiteX12" fmla="*/ 436099 w 892768"/>
              <a:gd name="connsiteY12" fmla="*/ 28135 h 807287"/>
              <a:gd name="connsiteX13" fmla="*/ 379828 w 892768"/>
              <a:gd name="connsiteY13" fmla="*/ 0 h 807287"/>
              <a:gd name="connsiteX14" fmla="*/ 267287 w 892768"/>
              <a:gd name="connsiteY14" fmla="*/ 14068 h 807287"/>
              <a:gd name="connsiteX15" fmla="*/ 239151 w 892768"/>
              <a:gd name="connsiteY15" fmla="*/ 42203 h 807287"/>
              <a:gd name="connsiteX16" fmla="*/ 211016 w 892768"/>
              <a:gd name="connsiteY16" fmla="*/ 140677 h 807287"/>
              <a:gd name="connsiteX17" fmla="*/ 140677 w 892768"/>
              <a:gd name="connsiteY17" fmla="*/ 196948 h 807287"/>
              <a:gd name="connsiteX18" fmla="*/ 56271 w 892768"/>
              <a:gd name="connsiteY18" fmla="*/ 309489 h 807287"/>
              <a:gd name="connsiteX19" fmla="*/ 28136 w 892768"/>
              <a:gd name="connsiteY19" fmla="*/ 365760 h 807287"/>
              <a:gd name="connsiteX20" fmla="*/ 0 w 892768"/>
              <a:gd name="connsiteY20" fmla="*/ 450166 h 807287"/>
              <a:gd name="connsiteX21" fmla="*/ 14068 w 892768"/>
              <a:gd name="connsiteY21" fmla="*/ 534572 h 807287"/>
              <a:gd name="connsiteX22" fmla="*/ 42203 w 892768"/>
              <a:gd name="connsiteY22" fmla="*/ 562708 h 807287"/>
              <a:gd name="connsiteX23" fmla="*/ 70339 w 892768"/>
              <a:gd name="connsiteY23" fmla="*/ 604911 h 807287"/>
              <a:gd name="connsiteX24" fmla="*/ 154745 w 892768"/>
              <a:gd name="connsiteY24" fmla="*/ 647114 h 807287"/>
              <a:gd name="connsiteX25" fmla="*/ 196948 w 892768"/>
              <a:gd name="connsiteY25" fmla="*/ 675249 h 807287"/>
              <a:gd name="connsiteX26" fmla="*/ 239151 w 892768"/>
              <a:gd name="connsiteY26" fmla="*/ 689317 h 807287"/>
              <a:gd name="connsiteX27" fmla="*/ 323557 w 892768"/>
              <a:gd name="connsiteY27" fmla="*/ 745588 h 807287"/>
              <a:gd name="connsiteX28" fmla="*/ 407963 w 892768"/>
              <a:gd name="connsiteY28" fmla="*/ 773723 h 807287"/>
              <a:gd name="connsiteX29" fmla="*/ 548640 w 892768"/>
              <a:gd name="connsiteY29" fmla="*/ 759655 h 807287"/>
              <a:gd name="connsiteX30" fmla="*/ 590843 w 892768"/>
              <a:gd name="connsiteY30" fmla="*/ 618978 h 807287"/>
              <a:gd name="connsiteX31" fmla="*/ 576776 w 892768"/>
              <a:gd name="connsiteY31" fmla="*/ 351692 h 807287"/>
              <a:gd name="connsiteX32" fmla="*/ 562708 w 892768"/>
              <a:gd name="connsiteY32" fmla="*/ 295421 h 807287"/>
              <a:gd name="connsiteX33" fmla="*/ 520505 w 892768"/>
              <a:gd name="connsiteY33" fmla="*/ 267286 h 807287"/>
              <a:gd name="connsiteX34" fmla="*/ 351693 w 892768"/>
              <a:gd name="connsiteY34" fmla="*/ 281354 h 807287"/>
              <a:gd name="connsiteX35" fmla="*/ 281354 w 892768"/>
              <a:gd name="connsiteY35" fmla="*/ 351692 h 807287"/>
              <a:gd name="connsiteX36" fmla="*/ 225083 w 892768"/>
              <a:gd name="connsiteY36" fmla="*/ 422031 h 807287"/>
              <a:gd name="connsiteX37" fmla="*/ 225083 w 892768"/>
              <a:gd name="connsiteY37" fmla="*/ 562708 h 807287"/>
              <a:gd name="connsiteX38" fmla="*/ 309490 w 892768"/>
              <a:gd name="connsiteY38" fmla="*/ 590843 h 807287"/>
              <a:gd name="connsiteX39" fmla="*/ 351693 w 892768"/>
              <a:gd name="connsiteY39" fmla="*/ 576775 h 807287"/>
              <a:gd name="connsiteX40" fmla="*/ 365760 w 892768"/>
              <a:gd name="connsiteY40" fmla="*/ 464234 h 807287"/>
              <a:gd name="connsiteX41" fmla="*/ 267287 w 892768"/>
              <a:gd name="connsiteY41" fmla="*/ 464234 h 80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92768" h="807287">
                <a:moveTo>
                  <a:pt x="520505" y="801858"/>
                </a:moveTo>
                <a:cubicBezTo>
                  <a:pt x="546886" y="800099"/>
                  <a:pt x="706594" y="807287"/>
                  <a:pt x="773723" y="773723"/>
                </a:cubicBezTo>
                <a:cubicBezTo>
                  <a:pt x="788846" y="766162"/>
                  <a:pt x="802724" y="756150"/>
                  <a:pt x="815927" y="745588"/>
                </a:cubicBezTo>
                <a:cubicBezTo>
                  <a:pt x="826284" y="737303"/>
                  <a:pt x="835777" y="727809"/>
                  <a:pt x="844062" y="717452"/>
                </a:cubicBezTo>
                <a:cubicBezTo>
                  <a:pt x="854624" y="704250"/>
                  <a:pt x="862819" y="689317"/>
                  <a:pt x="872197" y="675249"/>
                </a:cubicBezTo>
                <a:cubicBezTo>
                  <a:pt x="876886" y="642424"/>
                  <a:pt x="892768" y="609289"/>
                  <a:pt x="886265" y="576775"/>
                </a:cubicBezTo>
                <a:cubicBezTo>
                  <a:pt x="883089" y="560894"/>
                  <a:pt x="840985" y="459574"/>
                  <a:pt x="801859" y="436098"/>
                </a:cubicBezTo>
                <a:cubicBezTo>
                  <a:pt x="787447" y="427451"/>
                  <a:pt x="713891" y="410590"/>
                  <a:pt x="703385" y="407963"/>
                </a:cubicBezTo>
                <a:cubicBezTo>
                  <a:pt x="698696" y="389206"/>
                  <a:pt x="691715" y="370877"/>
                  <a:pt x="689317" y="351692"/>
                </a:cubicBezTo>
                <a:cubicBezTo>
                  <a:pt x="682313" y="295662"/>
                  <a:pt x="686324" y="238249"/>
                  <a:pt x="675250" y="182880"/>
                </a:cubicBezTo>
                <a:cubicBezTo>
                  <a:pt x="671769" y="165474"/>
                  <a:pt x="633957" y="124523"/>
                  <a:pt x="618979" y="112541"/>
                </a:cubicBezTo>
                <a:cubicBezTo>
                  <a:pt x="593601" y="92238"/>
                  <a:pt x="549386" y="67824"/>
                  <a:pt x="520505" y="56271"/>
                </a:cubicBezTo>
                <a:cubicBezTo>
                  <a:pt x="492969" y="45257"/>
                  <a:pt x="462625" y="41398"/>
                  <a:pt x="436099" y="28135"/>
                </a:cubicBezTo>
                <a:lnTo>
                  <a:pt x="379828" y="0"/>
                </a:lnTo>
                <a:cubicBezTo>
                  <a:pt x="342314" y="4689"/>
                  <a:pt x="303498" y="3205"/>
                  <a:pt x="267287" y="14068"/>
                </a:cubicBezTo>
                <a:cubicBezTo>
                  <a:pt x="254583" y="17879"/>
                  <a:pt x="245083" y="30340"/>
                  <a:pt x="239151" y="42203"/>
                </a:cubicBezTo>
                <a:cubicBezTo>
                  <a:pt x="220764" y="78977"/>
                  <a:pt x="231751" y="106119"/>
                  <a:pt x="211016" y="140677"/>
                </a:cubicBezTo>
                <a:cubicBezTo>
                  <a:pt x="197654" y="162947"/>
                  <a:pt x="159842" y="184171"/>
                  <a:pt x="140677" y="196948"/>
                </a:cubicBezTo>
                <a:cubicBezTo>
                  <a:pt x="77050" y="292390"/>
                  <a:pt x="108318" y="257444"/>
                  <a:pt x="56271" y="309489"/>
                </a:cubicBezTo>
                <a:cubicBezTo>
                  <a:pt x="46893" y="328246"/>
                  <a:pt x="35924" y="346289"/>
                  <a:pt x="28136" y="365760"/>
                </a:cubicBezTo>
                <a:cubicBezTo>
                  <a:pt x="17122" y="393296"/>
                  <a:pt x="0" y="450166"/>
                  <a:pt x="0" y="450166"/>
                </a:cubicBezTo>
                <a:cubicBezTo>
                  <a:pt x="4689" y="478301"/>
                  <a:pt x="4053" y="507865"/>
                  <a:pt x="14068" y="534572"/>
                </a:cubicBezTo>
                <a:cubicBezTo>
                  <a:pt x="18725" y="546991"/>
                  <a:pt x="33918" y="552351"/>
                  <a:pt x="42203" y="562708"/>
                </a:cubicBezTo>
                <a:cubicBezTo>
                  <a:pt x="52765" y="575910"/>
                  <a:pt x="58384" y="592956"/>
                  <a:pt x="70339" y="604911"/>
                </a:cubicBezTo>
                <a:cubicBezTo>
                  <a:pt x="110654" y="645226"/>
                  <a:pt x="108980" y="624231"/>
                  <a:pt x="154745" y="647114"/>
                </a:cubicBezTo>
                <a:cubicBezTo>
                  <a:pt x="169867" y="654675"/>
                  <a:pt x="181826" y="667688"/>
                  <a:pt x="196948" y="675249"/>
                </a:cubicBezTo>
                <a:cubicBezTo>
                  <a:pt x="210211" y="681881"/>
                  <a:pt x="226188" y="682116"/>
                  <a:pt x="239151" y="689317"/>
                </a:cubicBezTo>
                <a:cubicBezTo>
                  <a:pt x="268710" y="705739"/>
                  <a:pt x="291478" y="734895"/>
                  <a:pt x="323557" y="745588"/>
                </a:cubicBezTo>
                <a:lnTo>
                  <a:pt x="407963" y="773723"/>
                </a:lnTo>
                <a:cubicBezTo>
                  <a:pt x="454855" y="769034"/>
                  <a:pt x="503932" y="774558"/>
                  <a:pt x="548640" y="759655"/>
                </a:cubicBezTo>
                <a:cubicBezTo>
                  <a:pt x="587027" y="746859"/>
                  <a:pt x="590353" y="622411"/>
                  <a:pt x="590843" y="618978"/>
                </a:cubicBezTo>
                <a:cubicBezTo>
                  <a:pt x="586154" y="529883"/>
                  <a:pt x="584505" y="440575"/>
                  <a:pt x="576776" y="351692"/>
                </a:cubicBezTo>
                <a:cubicBezTo>
                  <a:pt x="575101" y="332430"/>
                  <a:pt x="573433" y="311508"/>
                  <a:pt x="562708" y="295421"/>
                </a:cubicBezTo>
                <a:cubicBezTo>
                  <a:pt x="553330" y="281353"/>
                  <a:pt x="534573" y="276664"/>
                  <a:pt x="520505" y="267286"/>
                </a:cubicBezTo>
                <a:cubicBezTo>
                  <a:pt x="464234" y="271975"/>
                  <a:pt x="404940" y="262561"/>
                  <a:pt x="351693" y="281354"/>
                </a:cubicBezTo>
                <a:cubicBezTo>
                  <a:pt x="320425" y="292390"/>
                  <a:pt x="304800" y="328246"/>
                  <a:pt x="281354" y="351692"/>
                </a:cubicBezTo>
                <a:cubicBezTo>
                  <a:pt x="241267" y="391779"/>
                  <a:pt x="260573" y="368798"/>
                  <a:pt x="225083" y="422031"/>
                </a:cubicBezTo>
                <a:cubicBezTo>
                  <a:pt x="215138" y="461811"/>
                  <a:pt x="191550" y="524384"/>
                  <a:pt x="225083" y="562708"/>
                </a:cubicBezTo>
                <a:cubicBezTo>
                  <a:pt x="244613" y="585028"/>
                  <a:pt x="309490" y="590843"/>
                  <a:pt x="309490" y="590843"/>
                </a:cubicBezTo>
                <a:cubicBezTo>
                  <a:pt x="323558" y="586154"/>
                  <a:pt x="340114" y="586038"/>
                  <a:pt x="351693" y="576775"/>
                </a:cubicBezTo>
                <a:cubicBezTo>
                  <a:pt x="375689" y="557578"/>
                  <a:pt x="407754" y="490480"/>
                  <a:pt x="365760" y="464234"/>
                </a:cubicBezTo>
                <a:cubicBezTo>
                  <a:pt x="337925" y="446837"/>
                  <a:pt x="300111" y="464234"/>
                  <a:pt x="267287" y="46423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Dijagram toka: Magnetni disk 30"/>
          <p:cNvSpPr/>
          <p:nvPr/>
        </p:nvSpPr>
        <p:spPr>
          <a:xfrm>
            <a:off x="6084168" y="4365104"/>
            <a:ext cx="1008112" cy="1080120"/>
          </a:xfrm>
          <a:prstGeom prst="flowChartMagneticDisk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31"/>
          <p:cNvGrpSpPr/>
          <p:nvPr/>
        </p:nvGrpSpPr>
        <p:grpSpPr>
          <a:xfrm>
            <a:off x="3851920" y="2924944"/>
            <a:ext cx="1296144" cy="2074385"/>
            <a:chOff x="3851920" y="1858671"/>
            <a:chExt cx="1842596" cy="3874585"/>
          </a:xfrm>
        </p:grpSpPr>
        <p:sp>
          <p:nvSpPr>
            <p:cNvPr id="33" name="Strelica savijena prema gore 32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Strelica ulijevo 33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Strelica savijena prema gore 34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Savijena strelica 35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7" name="Jednakokračni trokut 3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3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9" name="Ravni poveznik 38"/>
            <p:cNvCxnSpPr>
              <a:stCxn id="3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ipsa 3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Strelica ulijevo 4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6" name="Bločni luk 4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Dijagram toka: Odgoda 4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3" name="Savijena strelica 4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4" name="Prostoručno 4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Prostoručno 4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48" name="Elipsa 47"/>
          <p:cNvSpPr/>
          <p:nvPr/>
        </p:nvSpPr>
        <p:spPr>
          <a:xfrm>
            <a:off x="1403648" y="3068960"/>
            <a:ext cx="936104" cy="864096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9" name="Dijagram toka: Memorija s izravnim pristupom 48"/>
          <p:cNvSpPr/>
          <p:nvPr/>
        </p:nvSpPr>
        <p:spPr>
          <a:xfrm>
            <a:off x="1835696" y="3429000"/>
            <a:ext cx="648072" cy="432048"/>
          </a:xfrm>
          <a:prstGeom prst="flowChartMagneticDrum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0" name="Jednakokračni trokut 49"/>
          <p:cNvSpPr/>
          <p:nvPr/>
        </p:nvSpPr>
        <p:spPr>
          <a:xfrm>
            <a:off x="1475656" y="2924944"/>
            <a:ext cx="288032" cy="360040"/>
          </a:xfrm>
          <a:prstGeom prst="triangl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Jednakokračni trokut 50"/>
          <p:cNvSpPr/>
          <p:nvPr/>
        </p:nvSpPr>
        <p:spPr>
          <a:xfrm>
            <a:off x="1907704" y="2852936"/>
            <a:ext cx="288032" cy="360040"/>
          </a:xfrm>
          <a:prstGeom prst="triangl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2" name="Elipsa 51"/>
          <p:cNvSpPr/>
          <p:nvPr/>
        </p:nvSpPr>
        <p:spPr>
          <a:xfrm>
            <a:off x="1619672" y="33569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3" name="Elipsa 52"/>
          <p:cNvSpPr/>
          <p:nvPr/>
        </p:nvSpPr>
        <p:spPr>
          <a:xfrm flipV="1">
            <a:off x="1979712" y="3284984"/>
            <a:ext cx="13563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ručno 1"/>
          <p:cNvSpPr/>
          <p:nvPr/>
        </p:nvSpPr>
        <p:spPr>
          <a:xfrm>
            <a:off x="-490024" y="2445434"/>
            <a:ext cx="10109980" cy="4089009"/>
          </a:xfrm>
          <a:custGeom>
            <a:avLst/>
            <a:gdLst>
              <a:gd name="connsiteX0" fmla="*/ 9619956 w 10109980"/>
              <a:gd name="connsiteY0" fmla="*/ 58615 h 4089009"/>
              <a:gd name="connsiteX1" fmla="*/ 8227255 w 10109980"/>
              <a:gd name="connsiteY1" fmla="*/ 213360 h 4089009"/>
              <a:gd name="connsiteX2" fmla="*/ 6961162 w 10109980"/>
              <a:gd name="connsiteY2" fmla="*/ 860474 h 4089009"/>
              <a:gd name="connsiteX3" fmla="*/ 4597790 w 10109980"/>
              <a:gd name="connsiteY3" fmla="*/ 1479452 h 4089009"/>
              <a:gd name="connsiteX4" fmla="*/ 2923735 w 10109980"/>
              <a:gd name="connsiteY4" fmla="*/ 2590800 h 4089009"/>
              <a:gd name="connsiteX5" fmla="*/ 419686 w 10109980"/>
              <a:gd name="connsiteY5" fmla="*/ 2900289 h 4089009"/>
              <a:gd name="connsiteX6" fmla="*/ 405618 w 10109980"/>
              <a:gd name="connsiteY6" fmla="*/ 3941298 h 4089009"/>
              <a:gd name="connsiteX7" fmla="*/ 1967132 w 10109980"/>
              <a:gd name="connsiteY7" fmla="*/ 3786554 h 4089009"/>
              <a:gd name="connsiteX8" fmla="*/ 4288301 w 10109980"/>
              <a:gd name="connsiteY8" fmla="*/ 2998763 h 4089009"/>
              <a:gd name="connsiteX9" fmla="*/ 5568461 w 10109980"/>
              <a:gd name="connsiteY9" fmla="*/ 2140634 h 4089009"/>
              <a:gd name="connsiteX10" fmla="*/ 8030307 w 10109980"/>
              <a:gd name="connsiteY10" fmla="*/ 1507588 h 4089009"/>
              <a:gd name="connsiteX11" fmla="*/ 9845039 w 10109980"/>
              <a:gd name="connsiteY11" fmla="*/ 565052 h 4089009"/>
              <a:gd name="connsiteX12" fmla="*/ 9619956 w 10109980"/>
              <a:gd name="connsiteY12" fmla="*/ 58615 h 408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09980" h="4089009">
                <a:moveTo>
                  <a:pt x="9619956" y="58615"/>
                </a:moveTo>
                <a:cubicBezTo>
                  <a:pt x="9350325" y="0"/>
                  <a:pt x="8670387" y="79717"/>
                  <a:pt x="8227255" y="213360"/>
                </a:cubicBezTo>
                <a:cubicBezTo>
                  <a:pt x="7784123" y="347003"/>
                  <a:pt x="7566073" y="649459"/>
                  <a:pt x="6961162" y="860474"/>
                </a:cubicBezTo>
                <a:cubicBezTo>
                  <a:pt x="6356251" y="1071489"/>
                  <a:pt x="5270695" y="1191064"/>
                  <a:pt x="4597790" y="1479452"/>
                </a:cubicBezTo>
                <a:cubicBezTo>
                  <a:pt x="3924886" y="1767840"/>
                  <a:pt x="3620086" y="2353994"/>
                  <a:pt x="2923735" y="2590800"/>
                </a:cubicBezTo>
                <a:cubicBezTo>
                  <a:pt x="2227384" y="2827606"/>
                  <a:pt x="839372" y="2675206"/>
                  <a:pt x="419686" y="2900289"/>
                </a:cubicBezTo>
                <a:cubicBezTo>
                  <a:pt x="0" y="3125372"/>
                  <a:pt x="147710" y="3793587"/>
                  <a:pt x="405618" y="3941298"/>
                </a:cubicBezTo>
                <a:cubicBezTo>
                  <a:pt x="663526" y="4089009"/>
                  <a:pt x="1320018" y="3943643"/>
                  <a:pt x="1967132" y="3786554"/>
                </a:cubicBezTo>
                <a:cubicBezTo>
                  <a:pt x="2614246" y="3629465"/>
                  <a:pt x="3688079" y="3273083"/>
                  <a:pt x="4288301" y="2998763"/>
                </a:cubicBezTo>
                <a:cubicBezTo>
                  <a:pt x="4888523" y="2724443"/>
                  <a:pt x="4944793" y="2389163"/>
                  <a:pt x="5568461" y="2140634"/>
                </a:cubicBezTo>
                <a:cubicBezTo>
                  <a:pt x="6192129" y="1892105"/>
                  <a:pt x="7317544" y="1770185"/>
                  <a:pt x="8030307" y="1507588"/>
                </a:cubicBezTo>
                <a:cubicBezTo>
                  <a:pt x="8743070" y="1244991"/>
                  <a:pt x="9580098" y="804203"/>
                  <a:pt x="9845039" y="565052"/>
                </a:cubicBezTo>
                <a:cubicBezTo>
                  <a:pt x="10109980" y="325901"/>
                  <a:pt x="9889587" y="117230"/>
                  <a:pt x="9619956" y="586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1115616" y="263691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blak 6"/>
          <p:cNvSpPr/>
          <p:nvPr/>
        </p:nvSpPr>
        <p:spPr>
          <a:xfrm>
            <a:off x="0" y="476672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/>
          <p:cNvSpPr/>
          <p:nvPr/>
        </p:nvSpPr>
        <p:spPr>
          <a:xfrm>
            <a:off x="0" y="26064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blak 8"/>
          <p:cNvSpPr/>
          <p:nvPr/>
        </p:nvSpPr>
        <p:spPr>
          <a:xfrm>
            <a:off x="1259632" y="1628800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>
            <a:off x="899592" y="0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7631832" y="390567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blak 11"/>
          <p:cNvSpPr/>
          <p:nvPr/>
        </p:nvSpPr>
        <p:spPr>
          <a:xfrm>
            <a:off x="8063880" y="3185592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blak 12"/>
          <p:cNvSpPr/>
          <p:nvPr/>
        </p:nvSpPr>
        <p:spPr>
          <a:xfrm>
            <a:off x="6804248" y="2060848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blak 13"/>
          <p:cNvSpPr/>
          <p:nvPr/>
        </p:nvSpPr>
        <p:spPr>
          <a:xfrm>
            <a:off x="6804248" y="278092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blak 14"/>
          <p:cNvSpPr/>
          <p:nvPr/>
        </p:nvSpPr>
        <p:spPr>
          <a:xfrm>
            <a:off x="6876256" y="2132856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blak 15"/>
          <p:cNvSpPr/>
          <p:nvPr/>
        </p:nvSpPr>
        <p:spPr>
          <a:xfrm>
            <a:off x="1763688" y="3861048"/>
            <a:ext cx="1512168" cy="144016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Oblak 16"/>
          <p:cNvSpPr/>
          <p:nvPr/>
        </p:nvSpPr>
        <p:spPr>
          <a:xfrm>
            <a:off x="1691680" y="3140968"/>
            <a:ext cx="1656184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3059832" y="3429000"/>
            <a:ext cx="1008112" cy="864096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blak 18"/>
          <p:cNvSpPr/>
          <p:nvPr/>
        </p:nvSpPr>
        <p:spPr>
          <a:xfrm>
            <a:off x="1259632" y="2996952"/>
            <a:ext cx="1224136" cy="216024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-324544" y="4653136"/>
            <a:ext cx="1224136" cy="115212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>
            <a:off x="3707904" y="2564904"/>
            <a:ext cx="122413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4716016" y="2348880"/>
            <a:ext cx="1440160" cy="151216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-252536" y="3861048"/>
            <a:ext cx="158417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2843808" y="2564904"/>
            <a:ext cx="1296144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4067944" y="1844824"/>
            <a:ext cx="576064" cy="23762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3131840" y="-243408"/>
            <a:ext cx="2520280" cy="273630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/>
          <p:cNvSpPr/>
          <p:nvPr/>
        </p:nvSpPr>
        <p:spPr>
          <a:xfrm>
            <a:off x="5004048" y="5301208"/>
            <a:ext cx="1008112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9" name="Ravni poveznik 28"/>
          <p:cNvCxnSpPr/>
          <p:nvPr/>
        </p:nvCxnSpPr>
        <p:spPr>
          <a:xfrm>
            <a:off x="5724128" y="551723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ostoručno 29"/>
          <p:cNvSpPr/>
          <p:nvPr/>
        </p:nvSpPr>
        <p:spPr>
          <a:xfrm>
            <a:off x="5148775" y="5401994"/>
            <a:ext cx="892768" cy="807287"/>
          </a:xfrm>
          <a:custGeom>
            <a:avLst/>
            <a:gdLst>
              <a:gd name="connsiteX0" fmla="*/ 520505 w 892768"/>
              <a:gd name="connsiteY0" fmla="*/ 801858 h 807287"/>
              <a:gd name="connsiteX1" fmla="*/ 773723 w 892768"/>
              <a:gd name="connsiteY1" fmla="*/ 773723 h 807287"/>
              <a:gd name="connsiteX2" fmla="*/ 815927 w 892768"/>
              <a:gd name="connsiteY2" fmla="*/ 745588 h 807287"/>
              <a:gd name="connsiteX3" fmla="*/ 844062 w 892768"/>
              <a:gd name="connsiteY3" fmla="*/ 717452 h 807287"/>
              <a:gd name="connsiteX4" fmla="*/ 872197 w 892768"/>
              <a:gd name="connsiteY4" fmla="*/ 675249 h 807287"/>
              <a:gd name="connsiteX5" fmla="*/ 886265 w 892768"/>
              <a:gd name="connsiteY5" fmla="*/ 576775 h 807287"/>
              <a:gd name="connsiteX6" fmla="*/ 801859 w 892768"/>
              <a:gd name="connsiteY6" fmla="*/ 436098 h 807287"/>
              <a:gd name="connsiteX7" fmla="*/ 703385 w 892768"/>
              <a:gd name="connsiteY7" fmla="*/ 407963 h 807287"/>
              <a:gd name="connsiteX8" fmla="*/ 689317 w 892768"/>
              <a:gd name="connsiteY8" fmla="*/ 351692 h 807287"/>
              <a:gd name="connsiteX9" fmla="*/ 675250 w 892768"/>
              <a:gd name="connsiteY9" fmla="*/ 182880 h 807287"/>
              <a:gd name="connsiteX10" fmla="*/ 618979 w 892768"/>
              <a:gd name="connsiteY10" fmla="*/ 112541 h 807287"/>
              <a:gd name="connsiteX11" fmla="*/ 520505 w 892768"/>
              <a:gd name="connsiteY11" fmla="*/ 56271 h 807287"/>
              <a:gd name="connsiteX12" fmla="*/ 436099 w 892768"/>
              <a:gd name="connsiteY12" fmla="*/ 28135 h 807287"/>
              <a:gd name="connsiteX13" fmla="*/ 379828 w 892768"/>
              <a:gd name="connsiteY13" fmla="*/ 0 h 807287"/>
              <a:gd name="connsiteX14" fmla="*/ 267287 w 892768"/>
              <a:gd name="connsiteY14" fmla="*/ 14068 h 807287"/>
              <a:gd name="connsiteX15" fmla="*/ 239151 w 892768"/>
              <a:gd name="connsiteY15" fmla="*/ 42203 h 807287"/>
              <a:gd name="connsiteX16" fmla="*/ 211016 w 892768"/>
              <a:gd name="connsiteY16" fmla="*/ 140677 h 807287"/>
              <a:gd name="connsiteX17" fmla="*/ 140677 w 892768"/>
              <a:gd name="connsiteY17" fmla="*/ 196948 h 807287"/>
              <a:gd name="connsiteX18" fmla="*/ 56271 w 892768"/>
              <a:gd name="connsiteY18" fmla="*/ 309489 h 807287"/>
              <a:gd name="connsiteX19" fmla="*/ 28136 w 892768"/>
              <a:gd name="connsiteY19" fmla="*/ 365760 h 807287"/>
              <a:gd name="connsiteX20" fmla="*/ 0 w 892768"/>
              <a:gd name="connsiteY20" fmla="*/ 450166 h 807287"/>
              <a:gd name="connsiteX21" fmla="*/ 14068 w 892768"/>
              <a:gd name="connsiteY21" fmla="*/ 534572 h 807287"/>
              <a:gd name="connsiteX22" fmla="*/ 42203 w 892768"/>
              <a:gd name="connsiteY22" fmla="*/ 562708 h 807287"/>
              <a:gd name="connsiteX23" fmla="*/ 70339 w 892768"/>
              <a:gd name="connsiteY23" fmla="*/ 604911 h 807287"/>
              <a:gd name="connsiteX24" fmla="*/ 154745 w 892768"/>
              <a:gd name="connsiteY24" fmla="*/ 647114 h 807287"/>
              <a:gd name="connsiteX25" fmla="*/ 196948 w 892768"/>
              <a:gd name="connsiteY25" fmla="*/ 675249 h 807287"/>
              <a:gd name="connsiteX26" fmla="*/ 239151 w 892768"/>
              <a:gd name="connsiteY26" fmla="*/ 689317 h 807287"/>
              <a:gd name="connsiteX27" fmla="*/ 323557 w 892768"/>
              <a:gd name="connsiteY27" fmla="*/ 745588 h 807287"/>
              <a:gd name="connsiteX28" fmla="*/ 407963 w 892768"/>
              <a:gd name="connsiteY28" fmla="*/ 773723 h 807287"/>
              <a:gd name="connsiteX29" fmla="*/ 548640 w 892768"/>
              <a:gd name="connsiteY29" fmla="*/ 759655 h 807287"/>
              <a:gd name="connsiteX30" fmla="*/ 590843 w 892768"/>
              <a:gd name="connsiteY30" fmla="*/ 618978 h 807287"/>
              <a:gd name="connsiteX31" fmla="*/ 576776 w 892768"/>
              <a:gd name="connsiteY31" fmla="*/ 351692 h 807287"/>
              <a:gd name="connsiteX32" fmla="*/ 562708 w 892768"/>
              <a:gd name="connsiteY32" fmla="*/ 295421 h 807287"/>
              <a:gd name="connsiteX33" fmla="*/ 520505 w 892768"/>
              <a:gd name="connsiteY33" fmla="*/ 267286 h 807287"/>
              <a:gd name="connsiteX34" fmla="*/ 351693 w 892768"/>
              <a:gd name="connsiteY34" fmla="*/ 281354 h 807287"/>
              <a:gd name="connsiteX35" fmla="*/ 281354 w 892768"/>
              <a:gd name="connsiteY35" fmla="*/ 351692 h 807287"/>
              <a:gd name="connsiteX36" fmla="*/ 225083 w 892768"/>
              <a:gd name="connsiteY36" fmla="*/ 422031 h 807287"/>
              <a:gd name="connsiteX37" fmla="*/ 225083 w 892768"/>
              <a:gd name="connsiteY37" fmla="*/ 562708 h 807287"/>
              <a:gd name="connsiteX38" fmla="*/ 309490 w 892768"/>
              <a:gd name="connsiteY38" fmla="*/ 590843 h 807287"/>
              <a:gd name="connsiteX39" fmla="*/ 351693 w 892768"/>
              <a:gd name="connsiteY39" fmla="*/ 576775 h 807287"/>
              <a:gd name="connsiteX40" fmla="*/ 365760 w 892768"/>
              <a:gd name="connsiteY40" fmla="*/ 464234 h 807287"/>
              <a:gd name="connsiteX41" fmla="*/ 267287 w 892768"/>
              <a:gd name="connsiteY41" fmla="*/ 464234 h 80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92768" h="807287">
                <a:moveTo>
                  <a:pt x="520505" y="801858"/>
                </a:moveTo>
                <a:cubicBezTo>
                  <a:pt x="546886" y="800099"/>
                  <a:pt x="706594" y="807287"/>
                  <a:pt x="773723" y="773723"/>
                </a:cubicBezTo>
                <a:cubicBezTo>
                  <a:pt x="788846" y="766162"/>
                  <a:pt x="802724" y="756150"/>
                  <a:pt x="815927" y="745588"/>
                </a:cubicBezTo>
                <a:cubicBezTo>
                  <a:pt x="826284" y="737303"/>
                  <a:pt x="835777" y="727809"/>
                  <a:pt x="844062" y="717452"/>
                </a:cubicBezTo>
                <a:cubicBezTo>
                  <a:pt x="854624" y="704250"/>
                  <a:pt x="862819" y="689317"/>
                  <a:pt x="872197" y="675249"/>
                </a:cubicBezTo>
                <a:cubicBezTo>
                  <a:pt x="876886" y="642424"/>
                  <a:pt x="892768" y="609289"/>
                  <a:pt x="886265" y="576775"/>
                </a:cubicBezTo>
                <a:cubicBezTo>
                  <a:pt x="883089" y="560894"/>
                  <a:pt x="840985" y="459574"/>
                  <a:pt x="801859" y="436098"/>
                </a:cubicBezTo>
                <a:cubicBezTo>
                  <a:pt x="787447" y="427451"/>
                  <a:pt x="713891" y="410590"/>
                  <a:pt x="703385" y="407963"/>
                </a:cubicBezTo>
                <a:cubicBezTo>
                  <a:pt x="698696" y="389206"/>
                  <a:pt x="691715" y="370877"/>
                  <a:pt x="689317" y="351692"/>
                </a:cubicBezTo>
                <a:cubicBezTo>
                  <a:pt x="682313" y="295662"/>
                  <a:pt x="686324" y="238249"/>
                  <a:pt x="675250" y="182880"/>
                </a:cubicBezTo>
                <a:cubicBezTo>
                  <a:pt x="671769" y="165474"/>
                  <a:pt x="633957" y="124523"/>
                  <a:pt x="618979" y="112541"/>
                </a:cubicBezTo>
                <a:cubicBezTo>
                  <a:pt x="593601" y="92238"/>
                  <a:pt x="549386" y="67824"/>
                  <a:pt x="520505" y="56271"/>
                </a:cubicBezTo>
                <a:cubicBezTo>
                  <a:pt x="492969" y="45257"/>
                  <a:pt x="462625" y="41398"/>
                  <a:pt x="436099" y="28135"/>
                </a:cubicBezTo>
                <a:lnTo>
                  <a:pt x="379828" y="0"/>
                </a:lnTo>
                <a:cubicBezTo>
                  <a:pt x="342314" y="4689"/>
                  <a:pt x="303498" y="3205"/>
                  <a:pt x="267287" y="14068"/>
                </a:cubicBezTo>
                <a:cubicBezTo>
                  <a:pt x="254583" y="17879"/>
                  <a:pt x="245083" y="30340"/>
                  <a:pt x="239151" y="42203"/>
                </a:cubicBezTo>
                <a:cubicBezTo>
                  <a:pt x="220764" y="78977"/>
                  <a:pt x="231751" y="106119"/>
                  <a:pt x="211016" y="140677"/>
                </a:cubicBezTo>
                <a:cubicBezTo>
                  <a:pt x="197654" y="162947"/>
                  <a:pt x="159842" y="184171"/>
                  <a:pt x="140677" y="196948"/>
                </a:cubicBezTo>
                <a:cubicBezTo>
                  <a:pt x="77050" y="292390"/>
                  <a:pt x="108318" y="257444"/>
                  <a:pt x="56271" y="309489"/>
                </a:cubicBezTo>
                <a:cubicBezTo>
                  <a:pt x="46893" y="328246"/>
                  <a:pt x="35924" y="346289"/>
                  <a:pt x="28136" y="365760"/>
                </a:cubicBezTo>
                <a:cubicBezTo>
                  <a:pt x="17122" y="393296"/>
                  <a:pt x="0" y="450166"/>
                  <a:pt x="0" y="450166"/>
                </a:cubicBezTo>
                <a:cubicBezTo>
                  <a:pt x="4689" y="478301"/>
                  <a:pt x="4053" y="507865"/>
                  <a:pt x="14068" y="534572"/>
                </a:cubicBezTo>
                <a:cubicBezTo>
                  <a:pt x="18725" y="546991"/>
                  <a:pt x="33918" y="552351"/>
                  <a:pt x="42203" y="562708"/>
                </a:cubicBezTo>
                <a:cubicBezTo>
                  <a:pt x="52765" y="575910"/>
                  <a:pt x="58384" y="592956"/>
                  <a:pt x="70339" y="604911"/>
                </a:cubicBezTo>
                <a:cubicBezTo>
                  <a:pt x="110654" y="645226"/>
                  <a:pt x="108980" y="624231"/>
                  <a:pt x="154745" y="647114"/>
                </a:cubicBezTo>
                <a:cubicBezTo>
                  <a:pt x="169867" y="654675"/>
                  <a:pt x="181826" y="667688"/>
                  <a:pt x="196948" y="675249"/>
                </a:cubicBezTo>
                <a:cubicBezTo>
                  <a:pt x="210211" y="681881"/>
                  <a:pt x="226188" y="682116"/>
                  <a:pt x="239151" y="689317"/>
                </a:cubicBezTo>
                <a:cubicBezTo>
                  <a:pt x="268710" y="705739"/>
                  <a:pt x="291478" y="734895"/>
                  <a:pt x="323557" y="745588"/>
                </a:cubicBezTo>
                <a:lnTo>
                  <a:pt x="407963" y="773723"/>
                </a:lnTo>
                <a:cubicBezTo>
                  <a:pt x="454855" y="769034"/>
                  <a:pt x="503932" y="774558"/>
                  <a:pt x="548640" y="759655"/>
                </a:cubicBezTo>
                <a:cubicBezTo>
                  <a:pt x="587027" y="746859"/>
                  <a:pt x="590353" y="622411"/>
                  <a:pt x="590843" y="618978"/>
                </a:cubicBezTo>
                <a:cubicBezTo>
                  <a:pt x="586154" y="529883"/>
                  <a:pt x="584505" y="440575"/>
                  <a:pt x="576776" y="351692"/>
                </a:cubicBezTo>
                <a:cubicBezTo>
                  <a:pt x="575101" y="332430"/>
                  <a:pt x="573433" y="311508"/>
                  <a:pt x="562708" y="295421"/>
                </a:cubicBezTo>
                <a:cubicBezTo>
                  <a:pt x="553330" y="281353"/>
                  <a:pt x="534573" y="276664"/>
                  <a:pt x="520505" y="267286"/>
                </a:cubicBezTo>
                <a:cubicBezTo>
                  <a:pt x="464234" y="271975"/>
                  <a:pt x="404940" y="262561"/>
                  <a:pt x="351693" y="281354"/>
                </a:cubicBezTo>
                <a:cubicBezTo>
                  <a:pt x="320425" y="292390"/>
                  <a:pt x="304800" y="328246"/>
                  <a:pt x="281354" y="351692"/>
                </a:cubicBezTo>
                <a:cubicBezTo>
                  <a:pt x="241267" y="391779"/>
                  <a:pt x="260573" y="368798"/>
                  <a:pt x="225083" y="422031"/>
                </a:cubicBezTo>
                <a:cubicBezTo>
                  <a:pt x="215138" y="461811"/>
                  <a:pt x="191550" y="524384"/>
                  <a:pt x="225083" y="562708"/>
                </a:cubicBezTo>
                <a:cubicBezTo>
                  <a:pt x="244613" y="585028"/>
                  <a:pt x="309490" y="590843"/>
                  <a:pt x="309490" y="590843"/>
                </a:cubicBezTo>
                <a:cubicBezTo>
                  <a:pt x="323558" y="586154"/>
                  <a:pt x="340114" y="586038"/>
                  <a:pt x="351693" y="576775"/>
                </a:cubicBezTo>
                <a:cubicBezTo>
                  <a:pt x="375689" y="557578"/>
                  <a:pt x="407754" y="490480"/>
                  <a:pt x="365760" y="464234"/>
                </a:cubicBezTo>
                <a:cubicBezTo>
                  <a:pt x="337925" y="446837"/>
                  <a:pt x="300111" y="464234"/>
                  <a:pt x="267287" y="46423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Dijagram toka: Magnetni disk 30"/>
          <p:cNvSpPr/>
          <p:nvPr/>
        </p:nvSpPr>
        <p:spPr>
          <a:xfrm>
            <a:off x="6084168" y="4365104"/>
            <a:ext cx="1008112" cy="1080120"/>
          </a:xfrm>
          <a:prstGeom prst="flowChartMagneticDisk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31"/>
          <p:cNvGrpSpPr/>
          <p:nvPr/>
        </p:nvGrpSpPr>
        <p:grpSpPr>
          <a:xfrm>
            <a:off x="3851920" y="2924944"/>
            <a:ext cx="1296144" cy="2074385"/>
            <a:chOff x="3851920" y="1858671"/>
            <a:chExt cx="1842596" cy="3874585"/>
          </a:xfrm>
        </p:grpSpPr>
        <p:sp>
          <p:nvSpPr>
            <p:cNvPr id="33" name="Strelica savijena prema gore 32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Strelica ulijevo 33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Strelica savijena prema gore 34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Savijena strelica 35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7" name="Jednakokračni trokut 3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3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9" name="Ravni poveznik 38"/>
            <p:cNvCxnSpPr>
              <a:stCxn id="3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ipsa 3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Strelica ulijevo 4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6" name="Bločni luk 4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Dijagram toka: Odgoda 4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3" name="Savijena strelica 4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4" name="Prostoručno 4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Prostoručno 4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4" name="Grupa 53"/>
          <p:cNvGrpSpPr/>
          <p:nvPr/>
        </p:nvGrpSpPr>
        <p:grpSpPr>
          <a:xfrm>
            <a:off x="2051720" y="2492896"/>
            <a:ext cx="1080120" cy="1080120"/>
            <a:chOff x="1403648" y="2852936"/>
            <a:chExt cx="1080120" cy="1080120"/>
          </a:xfrm>
        </p:grpSpPr>
        <p:sp>
          <p:nvSpPr>
            <p:cNvPr id="48" name="Elipsa 47"/>
            <p:cNvSpPr/>
            <p:nvPr/>
          </p:nvSpPr>
          <p:spPr>
            <a:xfrm>
              <a:off x="1403648" y="3068960"/>
              <a:ext cx="936104" cy="86409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Dijagram toka: Memorija s izravnim pristupom 48"/>
            <p:cNvSpPr/>
            <p:nvPr/>
          </p:nvSpPr>
          <p:spPr>
            <a:xfrm>
              <a:off x="1835696" y="3429000"/>
              <a:ext cx="648072" cy="432048"/>
            </a:xfrm>
            <a:prstGeom prst="flowChartMagneticDrum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0" name="Jednakokračni trokut 49"/>
            <p:cNvSpPr/>
            <p:nvPr/>
          </p:nvSpPr>
          <p:spPr>
            <a:xfrm>
              <a:off x="1475656" y="2924944"/>
              <a:ext cx="288032" cy="36004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Jednakokračni trokut 50"/>
            <p:cNvSpPr/>
            <p:nvPr/>
          </p:nvSpPr>
          <p:spPr>
            <a:xfrm>
              <a:off x="1907704" y="2852936"/>
              <a:ext cx="288032" cy="36004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Elipsa 51"/>
            <p:cNvSpPr/>
            <p:nvPr/>
          </p:nvSpPr>
          <p:spPr>
            <a:xfrm>
              <a:off x="1619672" y="3356992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Elipsa 52"/>
            <p:cNvSpPr/>
            <p:nvPr/>
          </p:nvSpPr>
          <p:spPr>
            <a:xfrm flipV="1">
              <a:off x="1979712" y="3284984"/>
              <a:ext cx="135632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55" name="Eksplozija 2 54"/>
          <p:cNvSpPr/>
          <p:nvPr/>
        </p:nvSpPr>
        <p:spPr>
          <a:xfrm>
            <a:off x="2339752" y="260648"/>
            <a:ext cx="3744416" cy="242088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Vuk:kamo si krenula!!!</a:t>
            </a:r>
          </a:p>
          <a:p>
            <a:pPr algn="ctr"/>
            <a:endParaRPr lang="hr-HR" dirty="0"/>
          </a:p>
        </p:txBody>
      </p:sp>
      <p:sp>
        <p:nvSpPr>
          <p:cNvPr id="58" name="Dijagram toka: Postupak 57"/>
          <p:cNvSpPr/>
          <p:nvPr/>
        </p:nvSpPr>
        <p:spPr>
          <a:xfrm>
            <a:off x="2339752" y="5301208"/>
            <a:ext cx="1440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9" name="Dijagram toka: Postupak 58"/>
          <p:cNvSpPr/>
          <p:nvPr/>
        </p:nvSpPr>
        <p:spPr>
          <a:xfrm>
            <a:off x="2627784" y="5301208"/>
            <a:ext cx="1440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0" name="Dijagram toka: Odgoda 59"/>
          <p:cNvSpPr/>
          <p:nvPr/>
        </p:nvSpPr>
        <p:spPr>
          <a:xfrm>
            <a:off x="2627784" y="5805264"/>
            <a:ext cx="216024" cy="180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1" name="Dijagram toka: Odgoda 60"/>
          <p:cNvSpPr/>
          <p:nvPr/>
        </p:nvSpPr>
        <p:spPr>
          <a:xfrm>
            <a:off x="2339752" y="5733256"/>
            <a:ext cx="216024" cy="180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6" name="Zaobljeni pravokutnik 55"/>
          <p:cNvSpPr/>
          <p:nvPr/>
        </p:nvSpPr>
        <p:spPr>
          <a:xfrm>
            <a:off x="2123728" y="3573016"/>
            <a:ext cx="864096" cy="187220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7" name="Savijena strelica 56"/>
          <p:cNvSpPr/>
          <p:nvPr/>
        </p:nvSpPr>
        <p:spPr>
          <a:xfrm rot="889742" flipV="1">
            <a:off x="2356966" y="3918178"/>
            <a:ext cx="546420" cy="768327"/>
          </a:xfrm>
          <a:prstGeom prst="bentArrow">
            <a:avLst>
              <a:gd name="adj1" fmla="val 25000"/>
              <a:gd name="adj2" fmla="val 29884"/>
              <a:gd name="adj3" fmla="val 25000"/>
              <a:gd name="adj4" fmla="val 43750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ručno 1"/>
          <p:cNvSpPr/>
          <p:nvPr/>
        </p:nvSpPr>
        <p:spPr>
          <a:xfrm>
            <a:off x="-490024" y="2445434"/>
            <a:ext cx="10109980" cy="4089009"/>
          </a:xfrm>
          <a:custGeom>
            <a:avLst/>
            <a:gdLst>
              <a:gd name="connsiteX0" fmla="*/ 9619956 w 10109980"/>
              <a:gd name="connsiteY0" fmla="*/ 58615 h 4089009"/>
              <a:gd name="connsiteX1" fmla="*/ 8227255 w 10109980"/>
              <a:gd name="connsiteY1" fmla="*/ 213360 h 4089009"/>
              <a:gd name="connsiteX2" fmla="*/ 6961162 w 10109980"/>
              <a:gd name="connsiteY2" fmla="*/ 860474 h 4089009"/>
              <a:gd name="connsiteX3" fmla="*/ 4597790 w 10109980"/>
              <a:gd name="connsiteY3" fmla="*/ 1479452 h 4089009"/>
              <a:gd name="connsiteX4" fmla="*/ 2923735 w 10109980"/>
              <a:gd name="connsiteY4" fmla="*/ 2590800 h 4089009"/>
              <a:gd name="connsiteX5" fmla="*/ 419686 w 10109980"/>
              <a:gd name="connsiteY5" fmla="*/ 2900289 h 4089009"/>
              <a:gd name="connsiteX6" fmla="*/ 405618 w 10109980"/>
              <a:gd name="connsiteY6" fmla="*/ 3941298 h 4089009"/>
              <a:gd name="connsiteX7" fmla="*/ 1967132 w 10109980"/>
              <a:gd name="connsiteY7" fmla="*/ 3786554 h 4089009"/>
              <a:gd name="connsiteX8" fmla="*/ 4288301 w 10109980"/>
              <a:gd name="connsiteY8" fmla="*/ 2998763 h 4089009"/>
              <a:gd name="connsiteX9" fmla="*/ 5568461 w 10109980"/>
              <a:gd name="connsiteY9" fmla="*/ 2140634 h 4089009"/>
              <a:gd name="connsiteX10" fmla="*/ 8030307 w 10109980"/>
              <a:gd name="connsiteY10" fmla="*/ 1507588 h 4089009"/>
              <a:gd name="connsiteX11" fmla="*/ 9845039 w 10109980"/>
              <a:gd name="connsiteY11" fmla="*/ 565052 h 4089009"/>
              <a:gd name="connsiteX12" fmla="*/ 9619956 w 10109980"/>
              <a:gd name="connsiteY12" fmla="*/ 58615 h 408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09980" h="4089009">
                <a:moveTo>
                  <a:pt x="9619956" y="58615"/>
                </a:moveTo>
                <a:cubicBezTo>
                  <a:pt x="9350325" y="0"/>
                  <a:pt x="8670387" y="79717"/>
                  <a:pt x="8227255" y="213360"/>
                </a:cubicBezTo>
                <a:cubicBezTo>
                  <a:pt x="7784123" y="347003"/>
                  <a:pt x="7566073" y="649459"/>
                  <a:pt x="6961162" y="860474"/>
                </a:cubicBezTo>
                <a:cubicBezTo>
                  <a:pt x="6356251" y="1071489"/>
                  <a:pt x="5270695" y="1191064"/>
                  <a:pt x="4597790" y="1479452"/>
                </a:cubicBezTo>
                <a:cubicBezTo>
                  <a:pt x="3924886" y="1767840"/>
                  <a:pt x="3620086" y="2353994"/>
                  <a:pt x="2923735" y="2590800"/>
                </a:cubicBezTo>
                <a:cubicBezTo>
                  <a:pt x="2227384" y="2827606"/>
                  <a:pt x="839372" y="2675206"/>
                  <a:pt x="419686" y="2900289"/>
                </a:cubicBezTo>
                <a:cubicBezTo>
                  <a:pt x="0" y="3125372"/>
                  <a:pt x="147710" y="3793587"/>
                  <a:pt x="405618" y="3941298"/>
                </a:cubicBezTo>
                <a:cubicBezTo>
                  <a:pt x="663526" y="4089009"/>
                  <a:pt x="1320018" y="3943643"/>
                  <a:pt x="1967132" y="3786554"/>
                </a:cubicBezTo>
                <a:cubicBezTo>
                  <a:pt x="2614246" y="3629465"/>
                  <a:pt x="3688079" y="3273083"/>
                  <a:pt x="4288301" y="2998763"/>
                </a:cubicBezTo>
                <a:cubicBezTo>
                  <a:pt x="4888523" y="2724443"/>
                  <a:pt x="4944793" y="2389163"/>
                  <a:pt x="5568461" y="2140634"/>
                </a:cubicBezTo>
                <a:cubicBezTo>
                  <a:pt x="6192129" y="1892105"/>
                  <a:pt x="7317544" y="1770185"/>
                  <a:pt x="8030307" y="1507588"/>
                </a:cubicBezTo>
                <a:cubicBezTo>
                  <a:pt x="8743070" y="1244991"/>
                  <a:pt x="9580098" y="804203"/>
                  <a:pt x="9845039" y="565052"/>
                </a:cubicBezTo>
                <a:cubicBezTo>
                  <a:pt x="10109980" y="325901"/>
                  <a:pt x="9889587" y="117230"/>
                  <a:pt x="9619956" y="586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1115616" y="263691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blak 6"/>
          <p:cNvSpPr/>
          <p:nvPr/>
        </p:nvSpPr>
        <p:spPr>
          <a:xfrm>
            <a:off x="0" y="476672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/>
          <p:cNvSpPr/>
          <p:nvPr/>
        </p:nvSpPr>
        <p:spPr>
          <a:xfrm>
            <a:off x="0" y="26064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blak 8"/>
          <p:cNvSpPr/>
          <p:nvPr/>
        </p:nvSpPr>
        <p:spPr>
          <a:xfrm>
            <a:off x="1259632" y="1628800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>
            <a:off x="899592" y="0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7631832" y="390567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blak 11"/>
          <p:cNvSpPr/>
          <p:nvPr/>
        </p:nvSpPr>
        <p:spPr>
          <a:xfrm>
            <a:off x="8063880" y="3185592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blak 12"/>
          <p:cNvSpPr/>
          <p:nvPr/>
        </p:nvSpPr>
        <p:spPr>
          <a:xfrm>
            <a:off x="6804248" y="2060848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blak 13"/>
          <p:cNvSpPr/>
          <p:nvPr/>
        </p:nvSpPr>
        <p:spPr>
          <a:xfrm>
            <a:off x="6804248" y="278092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blak 14"/>
          <p:cNvSpPr/>
          <p:nvPr/>
        </p:nvSpPr>
        <p:spPr>
          <a:xfrm>
            <a:off x="6876256" y="2132856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blak 15"/>
          <p:cNvSpPr/>
          <p:nvPr/>
        </p:nvSpPr>
        <p:spPr>
          <a:xfrm>
            <a:off x="1763688" y="3861048"/>
            <a:ext cx="1512168" cy="144016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Oblak 16"/>
          <p:cNvSpPr/>
          <p:nvPr/>
        </p:nvSpPr>
        <p:spPr>
          <a:xfrm>
            <a:off x="1691680" y="3140968"/>
            <a:ext cx="1656184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3059832" y="3429000"/>
            <a:ext cx="1008112" cy="864096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blak 18"/>
          <p:cNvSpPr/>
          <p:nvPr/>
        </p:nvSpPr>
        <p:spPr>
          <a:xfrm>
            <a:off x="1259632" y="2996952"/>
            <a:ext cx="1224136" cy="216024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-324544" y="4653136"/>
            <a:ext cx="1224136" cy="115212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>
            <a:off x="3707904" y="2564904"/>
            <a:ext cx="122413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4716016" y="2348880"/>
            <a:ext cx="1440160" cy="151216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-252536" y="3861048"/>
            <a:ext cx="158417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2843808" y="2564904"/>
            <a:ext cx="1296144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4067944" y="1844824"/>
            <a:ext cx="576064" cy="23762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3131840" y="-243408"/>
            <a:ext cx="2520280" cy="273630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/>
          <p:cNvSpPr/>
          <p:nvPr/>
        </p:nvSpPr>
        <p:spPr>
          <a:xfrm>
            <a:off x="5004048" y="5301208"/>
            <a:ext cx="1008112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9" name="Ravni poveznik 28"/>
          <p:cNvCxnSpPr/>
          <p:nvPr/>
        </p:nvCxnSpPr>
        <p:spPr>
          <a:xfrm>
            <a:off x="5724128" y="551723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ostoručno 29"/>
          <p:cNvSpPr/>
          <p:nvPr/>
        </p:nvSpPr>
        <p:spPr>
          <a:xfrm>
            <a:off x="5148775" y="5401994"/>
            <a:ext cx="892768" cy="807287"/>
          </a:xfrm>
          <a:custGeom>
            <a:avLst/>
            <a:gdLst>
              <a:gd name="connsiteX0" fmla="*/ 520505 w 892768"/>
              <a:gd name="connsiteY0" fmla="*/ 801858 h 807287"/>
              <a:gd name="connsiteX1" fmla="*/ 773723 w 892768"/>
              <a:gd name="connsiteY1" fmla="*/ 773723 h 807287"/>
              <a:gd name="connsiteX2" fmla="*/ 815927 w 892768"/>
              <a:gd name="connsiteY2" fmla="*/ 745588 h 807287"/>
              <a:gd name="connsiteX3" fmla="*/ 844062 w 892768"/>
              <a:gd name="connsiteY3" fmla="*/ 717452 h 807287"/>
              <a:gd name="connsiteX4" fmla="*/ 872197 w 892768"/>
              <a:gd name="connsiteY4" fmla="*/ 675249 h 807287"/>
              <a:gd name="connsiteX5" fmla="*/ 886265 w 892768"/>
              <a:gd name="connsiteY5" fmla="*/ 576775 h 807287"/>
              <a:gd name="connsiteX6" fmla="*/ 801859 w 892768"/>
              <a:gd name="connsiteY6" fmla="*/ 436098 h 807287"/>
              <a:gd name="connsiteX7" fmla="*/ 703385 w 892768"/>
              <a:gd name="connsiteY7" fmla="*/ 407963 h 807287"/>
              <a:gd name="connsiteX8" fmla="*/ 689317 w 892768"/>
              <a:gd name="connsiteY8" fmla="*/ 351692 h 807287"/>
              <a:gd name="connsiteX9" fmla="*/ 675250 w 892768"/>
              <a:gd name="connsiteY9" fmla="*/ 182880 h 807287"/>
              <a:gd name="connsiteX10" fmla="*/ 618979 w 892768"/>
              <a:gd name="connsiteY10" fmla="*/ 112541 h 807287"/>
              <a:gd name="connsiteX11" fmla="*/ 520505 w 892768"/>
              <a:gd name="connsiteY11" fmla="*/ 56271 h 807287"/>
              <a:gd name="connsiteX12" fmla="*/ 436099 w 892768"/>
              <a:gd name="connsiteY12" fmla="*/ 28135 h 807287"/>
              <a:gd name="connsiteX13" fmla="*/ 379828 w 892768"/>
              <a:gd name="connsiteY13" fmla="*/ 0 h 807287"/>
              <a:gd name="connsiteX14" fmla="*/ 267287 w 892768"/>
              <a:gd name="connsiteY14" fmla="*/ 14068 h 807287"/>
              <a:gd name="connsiteX15" fmla="*/ 239151 w 892768"/>
              <a:gd name="connsiteY15" fmla="*/ 42203 h 807287"/>
              <a:gd name="connsiteX16" fmla="*/ 211016 w 892768"/>
              <a:gd name="connsiteY16" fmla="*/ 140677 h 807287"/>
              <a:gd name="connsiteX17" fmla="*/ 140677 w 892768"/>
              <a:gd name="connsiteY17" fmla="*/ 196948 h 807287"/>
              <a:gd name="connsiteX18" fmla="*/ 56271 w 892768"/>
              <a:gd name="connsiteY18" fmla="*/ 309489 h 807287"/>
              <a:gd name="connsiteX19" fmla="*/ 28136 w 892768"/>
              <a:gd name="connsiteY19" fmla="*/ 365760 h 807287"/>
              <a:gd name="connsiteX20" fmla="*/ 0 w 892768"/>
              <a:gd name="connsiteY20" fmla="*/ 450166 h 807287"/>
              <a:gd name="connsiteX21" fmla="*/ 14068 w 892768"/>
              <a:gd name="connsiteY21" fmla="*/ 534572 h 807287"/>
              <a:gd name="connsiteX22" fmla="*/ 42203 w 892768"/>
              <a:gd name="connsiteY22" fmla="*/ 562708 h 807287"/>
              <a:gd name="connsiteX23" fmla="*/ 70339 w 892768"/>
              <a:gd name="connsiteY23" fmla="*/ 604911 h 807287"/>
              <a:gd name="connsiteX24" fmla="*/ 154745 w 892768"/>
              <a:gd name="connsiteY24" fmla="*/ 647114 h 807287"/>
              <a:gd name="connsiteX25" fmla="*/ 196948 w 892768"/>
              <a:gd name="connsiteY25" fmla="*/ 675249 h 807287"/>
              <a:gd name="connsiteX26" fmla="*/ 239151 w 892768"/>
              <a:gd name="connsiteY26" fmla="*/ 689317 h 807287"/>
              <a:gd name="connsiteX27" fmla="*/ 323557 w 892768"/>
              <a:gd name="connsiteY27" fmla="*/ 745588 h 807287"/>
              <a:gd name="connsiteX28" fmla="*/ 407963 w 892768"/>
              <a:gd name="connsiteY28" fmla="*/ 773723 h 807287"/>
              <a:gd name="connsiteX29" fmla="*/ 548640 w 892768"/>
              <a:gd name="connsiteY29" fmla="*/ 759655 h 807287"/>
              <a:gd name="connsiteX30" fmla="*/ 590843 w 892768"/>
              <a:gd name="connsiteY30" fmla="*/ 618978 h 807287"/>
              <a:gd name="connsiteX31" fmla="*/ 576776 w 892768"/>
              <a:gd name="connsiteY31" fmla="*/ 351692 h 807287"/>
              <a:gd name="connsiteX32" fmla="*/ 562708 w 892768"/>
              <a:gd name="connsiteY32" fmla="*/ 295421 h 807287"/>
              <a:gd name="connsiteX33" fmla="*/ 520505 w 892768"/>
              <a:gd name="connsiteY33" fmla="*/ 267286 h 807287"/>
              <a:gd name="connsiteX34" fmla="*/ 351693 w 892768"/>
              <a:gd name="connsiteY34" fmla="*/ 281354 h 807287"/>
              <a:gd name="connsiteX35" fmla="*/ 281354 w 892768"/>
              <a:gd name="connsiteY35" fmla="*/ 351692 h 807287"/>
              <a:gd name="connsiteX36" fmla="*/ 225083 w 892768"/>
              <a:gd name="connsiteY36" fmla="*/ 422031 h 807287"/>
              <a:gd name="connsiteX37" fmla="*/ 225083 w 892768"/>
              <a:gd name="connsiteY37" fmla="*/ 562708 h 807287"/>
              <a:gd name="connsiteX38" fmla="*/ 309490 w 892768"/>
              <a:gd name="connsiteY38" fmla="*/ 590843 h 807287"/>
              <a:gd name="connsiteX39" fmla="*/ 351693 w 892768"/>
              <a:gd name="connsiteY39" fmla="*/ 576775 h 807287"/>
              <a:gd name="connsiteX40" fmla="*/ 365760 w 892768"/>
              <a:gd name="connsiteY40" fmla="*/ 464234 h 807287"/>
              <a:gd name="connsiteX41" fmla="*/ 267287 w 892768"/>
              <a:gd name="connsiteY41" fmla="*/ 464234 h 80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92768" h="807287">
                <a:moveTo>
                  <a:pt x="520505" y="801858"/>
                </a:moveTo>
                <a:cubicBezTo>
                  <a:pt x="546886" y="800099"/>
                  <a:pt x="706594" y="807287"/>
                  <a:pt x="773723" y="773723"/>
                </a:cubicBezTo>
                <a:cubicBezTo>
                  <a:pt x="788846" y="766162"/>
                  <a:pt x="802724" y="756150"/>
                  <a:pt x="815927" y="745588"/>
                </a:cubicBezTo>
                <a:cubicBezTo>
                  <a:pt x="826284" y="737303"/>
                  <a:pt x="835777" y="727809"/>
                  <a:pt x="844062" y="717452"/>
                </a:cubicBezTo>
                <a:cubicBezTo>
                  <a:pt x="854624" y="704250"/>
                  <a:pt x="862819" y="689317"/>
                  <a:pt x="872197" y="675249"/>
                </a:cubicBezTo>
                <a:cubicBezTo>
                  <a:pt x="876886" y="642424"/>
                  <a:pt x="892768" y="609289"/>
                  <a:pt x="886265" y="576775"/>
                </a:cubicBezTo>
                <a:cubicBezTo>
                  <a:pt x="883089" y="560894"/>
                  <a:pt x="840985" y="459574"/>
                  <a:pt x="801859" y="436098"/>
                </a:cubicBezTo>
                <a:cubicBezTo>
                  <a:pt x="787447" y="427451"/>
                  <a:pt x="713891" y="410590"/>
                  <a:pt x="703385" y="407963"/>
                </a:cubicBezTo>
                <a:cubicBezTo>
                  <a:pt x="698696" y="389206"/>
                  <a:pt x="691715" y="370877"/>
                  <a:pt x="689317" y="351692"/>
                </a:cubicBezTo>
                <a:cubicBezTo>
                  <a:pt x="682313" y="295662"/>
                  <a:pt x="686324" y="238249"/>
                  <a:pt x="675250" y="182880"/>
                </a:cubicBezTo>
                <a:cubicBezTo>
                  <a:pt x="671769" y="165474"/>
                  <a:pt x="633957" y="124523"/>
                  <a:pt x="618979" y="112541"/>
                </a:cubicBezTo>
                <a:cubicBezTo>
                  <a:pt x="593601" y="92238"/>
                  <a:pt x="549386" y="67824"/>
                  <a:pt x="520505" y="56271"/>
                </a:cubicBezTo>
                <a:cubicBezTo>
                  <a:pt x="492969" y="45257"/>
                  <a:pt x="462625" y="41398"/>
                  <a:pt x="436099" y="28135"/>
                </a:cubicBezTo>
                <a:lnTo>
                  <a:pt x="379828" y="0"/>
                </a:lnTo>
                <a:cubicBezTo>
                  <a:pt x="342314" y="4689"/>
                  <a:pt x="303498" y="3205"/>
                  <a:pt x="267287" y="14068"/>
                </a:cubicBezTo>
                <a:cubicBezTo>
                  <a:pt x="254583" y="17879"/>
                  <a:pt x="245083" y="30340"/>
                  <a:pt x="239151" y="42203"/>
                </a:cubicBezTo>
                <a:cubicBezTo>
                  <a:pt x="220764" y="78977"/>
                  <a:pt x="231751" y="106119"/>
                  <a:pt x="211016" y="140677"/>
                </a:cubicBezTo>
                <a:cubicBezTo>
                  <a:pt x="197654" y="162947"/>
                  <a:pt x="159842" y="184171"/>
                  <a:pt x="140677" y="196948"/>
                </a:cubicBezTo>
                <a:cubicBezTo>
                  <a:pt x="77050" y="292390"/>
                  <a:pt x="108318" y="257444"/>
                  <a:pt x="56271" y="309489"/>
                </a:cubicBezTo>
                <a:cubicBezTo>
                  <a:pt x="46893" y="328246"/>
                  <a:pt x="35924" y="346289"/>
                  <a:pt x="28136" y="365760"/>
                </a:cubicBezTo>
                <a:cubicBezTo>
                  <a:pt x="17122" y="393296"/>
                  <a:pt x="0" y="450166"/>
                  <a:pt x="0" y="450166"/>
                </a:cubicBezTo>
                <a:cubicBezTo>
                  <a:pt x="4689" y="478301"/>
                  <a:pt x="4053" y="507865"/>
                  <a:pt x="14068" y="534572"/>
                </a:cubicBezTo>
                <a:cubicBezTo>
                  <a:pt x="18725" y="546991"/>
                  <a:pt x="33918" y="552351"/>
                  <a:pt x="42203" y="562708"/>
                </a:cubicBezTo>
                <a:cubicBezTo>
                  <a:pt x="52765" y="575910"/>
                  <a:pt x="58384" y="592956"/>
                  <a:pt x="70339" y="604911"/>
                </a:cubicBezTo>
                <a:cubicBezTo>
                  <a:pt x="110654" y="645226"/>
                  <a:pt x="108980" y="624231"/>
                  <a:pt x="154745" y="647114"/>
                </a:cubicBezTo>
                <a:cubicBezTo>
                  <a:pt x="169867" y="654675"/>
                  <a:pt x="181826" y="667688"/>
                  <a:pt x="196948" y="675249"/>
                </a:cubicBezTo>
                <a:cubicBezTo>
                  <a:pt x="210211" y="681881"/>
                  <a:pt x="226188" y="682116"/>
                  <a:pt x="239151" y="689317"/>
                </a:cubicBezTo>
                <a:cubicBezTo>
                  <a:pt x="268710" y="705739"/>
                  <a:pt x="291478" y="734895"/>
                  <a:pt x="323557" y="745588"/>
                </a:cubicBezTo>
                <a:lnTo>
                  <a:pt x="407963" y="773723"/>
                </a:lnTo>
                <a:cubicBezTo>
                  <a:pt x="454855" y="769034"/>
                  <a:pt x="503932" y="774558"/>
                  <a:pt x="548640" y="759655"/>
                </a:cubicBezTo>
                <a:cubicBezTo>
                  <a:pt x="587027" y="746859"/>
                  <a:pt x="590353" y="622411"/>
                  <a:pt x="590843" y="618978"/>
                </a:cubicBezTo>
                <a:cubicBezTo>
                  <a:pt x="586154" y="529883"/>
                  <a:pt x="584505" y="440575"/>
                  <a:pt x="576776" y="351692"/>
                </a:cubicBezTo>
                <a:cubicBezTo>
                  <a:pt x="575101" y="332430"/>
                  <a:pt x="573433" y="311508"/>
                  <a:pt x="562708" y="295421"/>
                </a:cubicBezTo>
                <a:cubicBezTo>
                  <a:pt x="553330" y="281353"/>
                  <a:pt x="534573" y="276664"/>
                  <a:pt x="520505" y="267286"/>
                </a:cubicBezTo>
                <a:cubicBezTo>
                  <a:pt x="464234" y="271975"/>
                  <a:pt x="404940" y="262561"/>
                  <a:pt x="351693" y="281354"/>
                </a:cubicBezTo>
                <a:cubicBezTo>
                  <a:pt x="320425" y="292390"/>
                  <a:pt x="304800" y="328246"/>
                  <a:pt x="281354" y="351692"/>
                </a:cubicBezTo>
                <a:cubicBezTo>
                  <a:pt x="241267" y="391779"/>
                  <a:pt x="260573" y="368798"/>
                  <a:pt x="225083" y="422031"/>
                </a:cubicBezTo>
                <a:cubicBezTo>
                  <a:pt x="215138" y="461811"/>
                  <a:pt x="191550" y="524384"/>
                  <a:pt x="225083" y="562708"/>
                </a:cubicBezTo>
                <a:cubicBezTo>
                  <a:pt x="244613" y="585028"/>
                  <a:pt x="309490" y="590843"/>
                  <a:pt x="309490" y="590843"/>
                </a:cubicBezTo>
                <a:cubicBezTo>
                  <a:pt x="323558" y="586154"/>
                  <a:pt x="340114" y="586038"/>
                  <a:pt x="351693" y="576775"/>
                </a:cubicBezTo>
                <a:cubicBezTo>
                  <a:pt x="375689" y="557578"/>
                  <a:pt x="407754" y="490480"/>
                  <a:pt x="365760" y="464234"/>
                </a:cubicBezTo>
                <a:cubicBezTo>
                  <a:pt x="337925" y="446837"/>
                  <a:pt x="300111" y="464234"/>
                  <a:pt x="267287" y="46423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Dijagram toka: Magnetni disk 30"/>
          <p:cNvSpPr/>
          <p:nvPr/>
        </p:nvSpPr>
        <p:spPr>
          <a:xfrm>
            <a:off x="6084168" y="4365104"/>
            <a:ext cx="1008112" cy="1080120"/>
          </a:xfrm>
          <a:prstGeom prst="flowChartMagneticDisk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31"/>
          <p:cNvGrpSpPr/>
          <p:nvPr/>
        </p:nvGrpSpPr>
        <p:grpSpPr>
          <a:xfrm>
            <a:off x="3851920" y="2924944"/>
            <a:ext cx="1296144" cy="2074385"/>
            <a:chOff x="3851920" y="1858671"/>
            <a:chExt cx="1842596" cy="3874585"/>
          </a:xfrm>
        </p:grpSpPr>
        <p:sp>
          <p:nvSpPr>
            <p:cNvPr id="33" name="Strelica savijena prema gore 32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Strelica ulijevo 33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Strelica savijena prema gore 34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Savijena strelica 35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7" name="Jednakokračni trokut 3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3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9" name="Ravni poveznik 38"/>
            <p:cNvCxnSpPr>
              <a:stCxn id="3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ipsa 3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Strelica ulijevo 4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6" name="Bločni luk 4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Dijagram toka: Odgoda 4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3" name="Savijena strelica 4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4" name="Prostoručno 4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Prostoručno 4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53"/>
          <p:cNvGrpSpPr/>
          <p:nvPr/>
        </p:nvGrpSpPr>
        <p:grpSpPr>
          <a:xfrm>
            <a:off x="2051720" y="2492896"/>
            <a:ext cx="1080120" cy="1080120"/>
            <a:chOff x="1403648" y="2852936"/>
            <a:chExt cx="1080120" cy="1080120"/>
          </a:xfrm>
        </p:grpSpPr>
        <p:sp>
          <p:nvSpPr>
            <p:cNvPr id="48" name="Elipsa 47"/>
            <p:cNvSpPr/>
            <p:nvPr/>
          </p:nvSpPr>
          <p:spPr>
            <a:xfrm>
              <a:off x="1403648" y="3068960"/>
              <a:ext cx="936104" cy="86409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Dijagram toka: Memorija s izravnim pristupom 48"/>
            <p:cNvSpPr/>
            <p:nvPr/>
          </p:nvSpPr>
          <p:spPr>
            <a:xfrm>
              <a:off x="1835696" y="3429000"/>
              <a:ext cx="648072" cy="432048"/>
            </a:xfrm>
            <a:prstGeom prst="flowChartMagneticDrum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0" name="Jednakokračni trokut 49"/>
            <p:cNvSpPr/>
            <p:nvPr/>
          </p:nvSpPr>
          <p:spPr>
            <a:xfrm>
              <a:off x="1475656" y="2924944"/>
              <a:ext cx="288032" cy="36004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Jednakokračni trokut 50"/>
            <p:cNvSpPr/>
            <p:nvPr/>
          </p:nvSpPr>
          <p:spPr>
            <a:xfrm>
              <a:off x="1907704" y="2852936"/>
              <a:ext cx="288032" cy="36004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Elipsa 51"/>
            <p:cNvSpPr/>
            <p:nvPr/>
          </p:nvSpPr>
          <p:spPr>
            <a:xfrm>
              <a:off x="1619672" y="3356992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Elipsa 52"/>
            <p:cNvSpPr/>
            <p:nvPr/>
          </p:nvSpPr>
          <p:spPr>
            <a:xfrm flipV="1">
              <a:off x="1979712" y="3284984"/>
              <a:ext cx="135632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55" name="Eksplozija 2 54"/>
          <p:cNvSpPr/>
          <p:nvPr/>
        </p:nvSpPr>
        <p:spPr>
          <a:xfrm>
            <a:off x="2339752" y="260648"/>
            <a:ext cx="3744416" cy="242088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Vuk:kamo si krenula!!!</a:t>
            </a:r>
          </a:p>
          <a:p>
            <a:pPr algn="ctr"/>
            <a:endParaRPr lang="hr-HR" dirty="0"/>
          </a:p>
        </p:txBody>
      </p:sp>
      <p:sp>
        <p:nvSpPr>
          <p:cNvPr id="58" name="Dijagram toka: Postupak 57"/>
          <p:cNvSpPr/>
          <p:nvPr/>
        </p:nvSpPr>
        <p:spPr>
          <a:xfrm>
            <a:off x="2339752" y="5301208"/>
            <a:ext cx="1440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9" name="Dijagram toka: Postupak 58"/>
          <p:cNvSpPr/>
          <p:nvPr/>
        </p:nvSpPr>
        <p:spPr>
          <a:xfrm>
            <a:off x="2627784" y="5301208"/>
            <a:ext cx="1440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0" name="Dijagram toka: Odgoda 59"/>
          <p:cNvSpPr/>
          <p:nvPr/>
        </p:nvSpPr>
        <p:spPr>
          <a:xfrm>
            <a:off x="2627784" y="5805264"/>
            <a:ext cx="216024" cy="180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1" name="Dijagram toka: Odgoda 60"/>
          <p:cNvSpPr/>
          <p:nvPr/>
        </p:nvSpPr>
        <p:spPr>
          <a:xfrm>
            <a:off x="2339752" y="5733256"/>
            <a:ext cx="216024" cy="180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6" name="Zaobljeni pravokutnik 55"/>
          <p:cNvSpPr/>
          <p:nvPr/>
        </p:nvSpPr>
        <p:spPr>
          <a:xfrm>
            <a:off x="2123728" y="3573016"/>
            <a:ext cx="864096" cy="187220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7" name="Savijena strelica 56"/>
          <p:cNvSpPr/>
          <p:nvPr/>
        </p:nvSpPr>
        <p:spPr>
          <a:xfrm rot="889742" flipV="1">
            <a:off x="2356966" y="3918178"/>
            <a:ext cx="546420" cy="768327"/>
          </a:xfrm>
          <a:prstGeom prst="bentArrow">
            <a:avLst>
              <a:gd name="adj1" fmla="val 25000"/>
              <a:gd name="adj2" fmla="val 29884"/>
              <a:gd name="adj3" fmla="val 25000"/>
              <a:gd name="adj4" fmla="val 43750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ručno 1"/>
          <p:cNvSpPr/>
          <p:nvPr/>
        </p:nvSpPr>
        <p:spPr>
          <a:xfrm>
            <a:off x="-490024" y="2445434"/>
            <a:ext cx="10109980" cy="4089009"/>
          </a:xfrm>
          <a:custGeom>
            <a:avLst/>
            <a:gdLst>
              <a:gd name="connsiteX0" fmla="*/ 9619956 w 10109980"/>
              <a:gd name="connsiteY0" fmla="*/ 58615 h 4089009"/>
              <a:gd name="connsiteX1" fmla="*/ 8227255 w 10109980"/>
              <a:gd name="connsiteY1" fmla="*/ 213360 h 4089009"/>
              <a:gd name="connsiteX2" fmla="*/ 6961162 w 10109980"/>
              <a:gd name="connsiteY2" fmla="*/ 860474 h 4089009"/>
              <a:gd name="connsiteX3" fmla="*/ 4597790 w 10109980"/>
              <a:gd name="connsiteY3" fmla="*/ 1479452 h 4089009"/>
              <a:gd name="connsiteX4" fmla="*/ 2923735 w 10109980"/>
              <a:gd name="connsiteY4" fmla="*/ 2590800 h 4089009"/>
              <a:gd name="connsiteX5" fmla="*/ 419686 w 10109980"/>
              <a:gd name="connsiteY5" fmla="*/ 2900289 h 4089009"/>
              <a:gd name="connsiteX6" fmla="*/ 405618 w 10109980"/>
              <a:gd name="connsiteY6" fmla="*/ 3941298 h 4089009"/>
              <a:gd name="connsiteX7" fmla="*/ 1967132 w 10109980"/>
              <a:gd name="connsiteY7" fmla="*/ 3786554 h 4089009"/>
              <a:gd name="connsiteX8" fmla="*/ 4288301 w 10109980"/>
              <a:gd name="connsiteY8" fmla="*/ 2998763 h 4089009"/>
              <a:gd name="connsiteX9" fmla="*/ 5568461 w 10109980"/>
              <a:gd name="connsiteY9" fmla="*/ 2140634 h 4089009"/>
              <a:gd name="connsiteX10" fmla="*/ 8030307 w 10109980"/>
              <a:gd name="connsiteY10" fmla="*/ 1507588 h 4089009"/>
              <a:gd name="connsiteX11" fmla="*/ 9845039 w 10109980"/>
              <a:gd name="connsiteY11" fmla="*/ 565052 h 4089009"/>
              <a:gd name="connsiteX12" fmla="*/ 9619956 w 10109980"/>
              <a:gd name="connsiteY12" fmla="*/ 58615 h 408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09980" h="4089009">
                <a:moveTo>
                  <a:pt x="9619956" y="58615"/>
                </a:moveTo>
                <a:cubicBezTo>
                  <a:pt x="9350325" y="0"/>
                  <a:pt x="8670387" y="79717"/>
                  <a:pt x="8227255" y="213360"/>
                </a:cubicBezTo>
                <a:cubicBezTo>
                  <a:pt x="7784123" y="347003"/>
                  <a:pt x="7566073" y="649459"/>
                  <a:pt x="6961162" y="860474"/>
                </a:cubicBezTo>
                <a:cubicBezTo>
                  <a:pt x="6356251" y="1071489"/>
                  <a:pt x="5270695" y="1191064"/>
                  <a:pt x="4597790" y="1479452"/>
                </a:cubicBezTo>
                <a:cubicBezTo>
                  <a:pt x="3924886" y="1767840"/>
                  <a:pt x="3620086" y="2353994"/>
                  <a:pt x="2923735" y="2590800"/>
                </a:cubicBezTo>
                <a:cubicBezTo>
                  <a:pt x="2227384" y="2827606"/>
                  <a:pt x="839372" y="2675206"/>
                  <a:pt x="419686" y="2900289"/>
                </a:cubicBezTo>
                <a:cubicBezTo>
                  <a:pt x="0" y="3125372"/>
                  <a:pt x="147710" y="3793587"/>
                  <a:pt x="405618" y="3941298"/>
                </a:cubicBezTo>
                <a:cubicBezTo>
                  <a:pt x="663526" y="4089009"/>
                  <a:pt x="1320018" y="3943643"/>
                  <a:pt x="1967132" y="3786554"/>
                </a:cubicBezTo>
                <a:cubicBezTo>
                  <a:pt x="2614246" y="3629465"/>
                  <a:pt x="3688079" y="3273083"/>
                  <a:pt x="4288301" y="2998763"/>
                </a:cubicBezTo>
                <a:cubicBezTo>
                  <a:pt x="4888523" y="2724443"/>
                  <a:pt x="4944793" y="2389163"/>
                  <a:pt x="5568461" y="2140634"/>
                </a:cubicBezTo>
                <a:cubicBezTo>
                  <a:pt x="6192129" y="1892105"/>
                  <a:pt x="7317544" y="1770185"/>
                  <a:pt x="8030307" y="1507588"/>
                </a:cubicBezTo>
                <a:cubicBezTo>
                  <a:pt x="8743070" y="1244991"/>
                  <a:pt x="9580098" y="804203"/>
                  <a:pt x="9845039" y="565052"/>
                </a:cubicBezTo>
                <a:cubicBezTo>
                  <a:pt x="10109980" y="325901"/>
                  <a:pt x="9889587" y="117230"/>
                  <a:pt x="9619956" y="586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1115616" y="263691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blak 6"/>
          <p:cNvSpPr/>
          <p:nvPr/>
        </p:nvSpPr>
        <p:spPr>
          <a:xfrm>
            <a:off x="0" y="476672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/>
          <p:cNvSpPr/>
          <p:nvPr/>
        </p:nvSpPr>
        <p:spPr>
          <a:xfrm>
            <a:off x="0" y="26064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blak 8"/>
          <p:cNvSpPr/>
          <p:nvPr/>
        </p:nvSpPr>
        <p:spPr>
          <a:xfrm>
            <a:off x="1259632" y="1628800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>
            <a:off x="899592" y="0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7631832" y="390567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blak 11"/>
          <p:cNvSpPr/>
          <p:nvPr/>
        </p:nvSpPr>
        <p:spPr>
          <a:xfrm>
            <a:off x="8063880" y="3185592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blak 12"/>
          <p:cNvSpPr/>
          <p:nvPr/>
        </p:nvSpPr>
        <p:spPr>
          <a:xfrm>
            <a:off x="6804248" y="2060848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blak 13"/>
          <p:cNvSpPr/>
          <p:nvPr/>
        </p:nvSpPr>
        <p:spPr>
          <a:xfrm>
            <a:off x="6804248" y="278092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blak 14"/>
          <p:cNvSpPr/>
          <p:nvPr/>
        </p:nvSpPr>
        <p:spPr>
          <a:xfrm>
            <a:off x="6876256" y="2132856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blak 15"/>
          <p:cNvSpPr/>
          <p:nvPr/>
        </p:nvSpPr>
        <p:spPr>
          <a:xfrm>
            <a:off x="1763688" y="3861048"/>
            <a:ext cx="1512168" cy="144016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Oblak 16"/>
          <p:cNvSpPr/>
          <p:nvPr/>
        </p:nvSpPr>
        <p:spPr>
          <a:xfrm>
            <a:off x="1691680" y="3140968"/>
            <a:ext cx="1656184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3059832" y="3429000"/>
            <a:ext cx="1008112" cy="864096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blak 18"/>
          <p:cNvSpPr/>
          <p:nvPr/>
        </p:nvSpPr>
        <p:spPr>
          <a:xfrm>
            <a:off x="1259632" y="2996952"/>
            <a:ext cx="1224136" cy="216024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-324544" y="4653136"/>
            <a:ext cx="1224136" cy="115212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>
            <a:off x="3707904" y="2564904"/>
            <a:ext cx="122413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4716016" y="2348880"/>
            <a:ext cx="1440160" cy="151216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-252536" y="3861048"/>
            <a:ext cx="158417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2843808" y="2564904"/>
            <a:ext cx="1296144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4067944" y="1844824"/>
            <a:ext cx="576064" cy="23762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3131840" y="-243408"/>
            <a:ext cx="2520280" cy="273630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/>
          <p:cNvSpPr/>
          <p:nvPr/>
        </p:nvSpPr>
        <p:spPr>
          <a:xfrm>
            <a:off x="5004048" y="5301208"/>
            <a:ext cx="1008112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9" name="Ravni poveznik 28"/>
          <p:cNvCxnSpPr/>
          <p:nvPr/>
        </p:nvCxnSpPr>
        <p:spPr>
          <a:xfrm>
            <a:off x="5724128" y="551723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ostoručno 29"/>
          <p:cNvSpPr/>
          <p:nvPr/>
        </p:nvSpPr>
        <p:spPr>
          <a:xfrm>
            <a:off x="5148775" y="5401994"/>
            <a:ext cx="892768" cy="807287"/>
          </a:xfrm>
          <a:custGeom>
            <a:avLst/>
            <a:gdLst>
              <a:gd name="connsiteX0" fmla="*/ 520505 w 892768"/>
              <a:gd name="connsiteY0" fmla="*/ 801858 h 807287"/>
              <a:gd name="connsiteX1" fmla="*/ 773723 w 892768"/>
              <a:gd name="connsiteY1" fmla="*/ 773723 h 807287"/>
              <a:gd name="connsiteX2" fmla="*/ 815927 w 892768"/>
              <a:gd name="connsiteY2" fmla="*/ 745588 h 807287"/>
              <a:gd name="connsiteX3" fmla="*/ 844062 w 892768"/>
              <a:gd name="connsiteY3" fmla="*/ 717452 h 807287"/>
              <a:gd name="connsiteX4" fmla="*/ 872197 w 892768"/>
              <a:gd name="connsiteY4" fmla="*/ 675249 h 807287"/>
              <a:gd name="connsiteX5" fmla="*/ 886265 w 892768"/>
              <a:gd name="connsiteY5" fmla="*/ 576775 h 807287"/>
              <a:gd name="connsiteX6" fmla="*/ 801859 w 892768"/>
              <a:gd name="connsiteY6" fmla="*/ 436098 h 807287"/>
              <a:gd name="connsiteX7" fmla="*/ 703385 w 892768"/>
              <a:gd name="connsiteY7" fmla="*/ 407963 h 807287"/>
              <a:gd name="connsiteX8" fmla="*/ 689317 w 892768"/>
              <a:gd name="connsiteY8" fmla="*/ 351692 h 807287"/>
              <a:gd name="connsiteX9" fmla="*/ 675250 w 892768"/>
              <a:gd name="connsiteY9" fmla="*/ 182880 h 807287"/>
              <a:gd name="connsiteX10" fmla="*/ 618979 w 892768"/>
              <a:gd name="connsiteY10" fmla="*/ 112541 h 807287"/>
              <a:gd name="connsiteX11" fmla="*/ 520505 w 892768"/>
              <a:gd name="connsiteY11" fmla="*/ 56271 h 807287"/>
              <a:gd name="connsiteX12" fmla="*/ 436099 w 892768"/>
              <a:gd name="connsiteY12" fmla="*/ 28135 h 807287"/>
              <a:gd name="connsiteX13" fmla="*/ 379828 w 892768"/>
              <a:gd name="connsiteY13" fmla="*/ 0 h 807287"/>
              <a:gd name="connsiteX14" fmla="*/ 267287 w 892768"/>
              <a:gd name="connsiteY14" fmla="*/ 14068 h 807287"/>
              <a:gd name="connsiteX15" fmla="*/ 239151 w 892768"/>
              <a:gd name="connsiteY15" fmla="*/ 42203 h 807287"/>
              <a:gd name="connsiteX16" fmla="*/ 211016 w 892768"/>
              <a:gd name="connsiteY16" fmla="*/ 140677 h 807287"/>
              <a:gd name="connsiteX17" fmla="*/ 140677 w 892768"/>
              <a:gd name="connsiteY17" fmla="*/ 196948 h 807287"/>
              <a:gd name="connsiteX18" fmla="*/ 56271 w 892768"/>
              <a:gd name="connsiteY18" fmla="*/ 309489 h 807287"/>
              <a:gd name="connsiteX19" fmla="*/ 28136 w 892768"/>
              <a:gd name="connsiteY19" fmla="*/ 365760 h 807287"/>
              <a:gd name="connsiteX20" fmla="*/ 0 w 892768"/>
              <a:gd name="connsiteY20" fmla="*/ 450166 h 807287"/>
              <a:gd name="connsiteX21" fmla="*/ 14068 w 892768"/>
              <a:gd name="connsiteY21" fmla="*/ 534572 h 807287"/>
              <a:gd name="connsiteX22" fmla="*/ 42203 w 892768"/>
              <a:gd name="connsiteY22" fmla="*/ 562708 h 807287"/>
              <a:gd name="connsiteX23" fmla="*/ 70339 w 892768"/>
              <a:gd name="connsiteY23" fmla="*/ 604911 h 807287"/>
              <a:gd name="connsiteX24" fmla="*/ 154745 w 892768"/>
              <a:gd name="connsiteY24" fmla="*/ 647114 h 807287"/>
              <a:gd name="connsiteX25" fmla="*/ 196948 w 892768"/>
              <a:gd name="connsiteY25" fmla="*/ 675249 h 807287"/>
              <a:gd name="connsiteX26" fmla="*/ 239151 w 892768"/>
              <a:gd name="connsiteY26" fmla="*/ 689317 h 807287"/>
              <a:gd name="connsiteX27" fmla="*/ 323557 w 892768"/>
              <a:gd name="connsiteY27" fmla="*/ 745588 h 807287"/>
              <a:gd name="connsiteX28" fmla="*/ 407963 w 892768"/>
              <a:gd name="connsiteY28" fmla="*/ 773723 h 807287"/>
              <a:gd name="connsiteX29" fmla="*/ 548640 w 892768"/>
              <a:gd name="connsiteY29" fmla="*/ 759655 h 807287"/>
              <a:gd name="connsiteX30" fmla="*/ 590843 w 892768"/>
              <a:gd name="connsiteY30" fmla="*/ 618978 h 807287"/>
              <a:gd name="connsiteX31" fmla="*/ 576776 w 892768"/>
              <a:gd name="connsiteY31" fmla="*/ 351692 h 807287"/>
              <a:gd name="connsiteX32" fmla="*/ 562708 w 892768"/>
              <a:gd name="connsiteY32" fmla="*/ 295421 h 807287"/>
              <a:gd name="connsiteX33" fmla="*/ 520505 w 892768"/>
              <a:gd name="connsiteY33" fmla="*/ 267286 h 807287"/>
              <a:gd name="connsiteX34" fmla="*/ 351693 w 892768"/>
              <a:gd name="connsiteY34" fmla="*/ 281354 h 807287"/>
              <a:gd name="connsiteX35" fmla="*/ 281354 w 892768"/>
              <a:gd name="connsiteY35" fmla="*/ 351692 h 807287"/>
              <a:gd name="connsiteX36" fmla="*/ 225083 w 892768"/>
              <a:gd name="connsiteY36" fmla="*/ 422031 h 807287"/>
              <a:gd name="connsiteX37" fmla="*/ 225083 w 892768"/>
              <a:gd name="connsiteY37" fmla="*/ 562708 h 807287"/>
              <a:gd name="connsiteX38" fmla="*/ 309490 w 892768"/>
              <a:gd name="connsiteY38" fmla="*/ 590843 h 807287"/>
              <a:gd name="connsiteX39" fmla="*/ 351693 w 892768"/>
              <a:gd name="connsiteY39" fmla="*/ 576775 h 807287"/>
              <a:gd name="connsiteX40" fmla="*/ 365760 w 892768"/>
              <a:gd name="connsiteY40" fmla="*/ 464234 h 807287"/>
              <a:gd name="connsiteX41" fmla="*/ 267287 w 892768"/>
              <a:gd name="connsiteY41" fmla="*/ 464234 h 80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92768" h="807287">
                <a:moveTo>
                  <a:pt x="520505" y="801858"/>
                </a:moveTo>
                <a:cubicBezTo>
                  <a:pt x="546886" y="800099"/>
                  <a:pt x="706594" y="807287"/>
                  <a:pt x="773723" y="773723"/>
                </a:cubicBezTo>
                <a:cubicBezTo>
                  <a:pt x="788846" y="766162"/>
                  <a:pt x="802724" y="756150"/>
                  <a:pt x="815927" y="745588"/>
                </a:cubicBezTo>
                <a:cubicBezTo>
                  <a:pt x="826284" y="737303"/>
                  <a:pt x="835777" y="727809"/>
                  <a:pt x="844062" y="717452"/>
                </a:cubicBezTo>
                <a:cubicBezTo>
                  <a:pt x="854624" y="704250"/>
                  <a:pt x="862819" y="689317"/>
                  <a:pt x="872197" y="675249"/>
                </a:cubicBezTo>
                <a:cubicBezTo>
                  <a:pt x="876886" y="642424"/>
                  <a:pt x="892768" y="609289"/>
                  <a:pt x="886265" y="576775"/>
                </a:cubicBezTo>
                <a:cubicBezTo>
                  <a:pt x="883089" y="560894"/>
                  <a:pt x="840985" y="459574"/>
                  <a:pt x="801859" y="436098"/>
                </a:cubicBezTo>
                <a:cubicBezTo>
                  <a:pt x="787447" y="427451"/>
                  <a:pt x="713891" y="410590"/>
                  <a:pt x="703385" y="407963"/>
                </a:cubicBezTo>
                <a:cubicBezTo>
                  <a:pt x="698696" y="389206"/>
                  <a:pt x="691715" y="370877"/>
                  <a:pt x="689317" y="351692"/>
                </a:cubicBezTo>
                <a:cubicBezTo>
                  <a:pt x="682313" y="295662"/>
                  <a:pt x="686324" y="238249"/>
                  <a:pt x="675250" y="182880"/>
                </a:cubicBezTo>
                <a:cubicBezTo>
                  <a:pt x="671769" y="165474"/>
                  <a:pt x="633957" y="124523"/>
                  <a:pt x="618979" y="112541"/>
                </a:cubicBezTo>
                <a:cubicBezTo>
                  <a:pt x="593601" y="92238"/>
                  <a:pt x="549386" y="67824"/>
                  <a:pt x="520505" y="56271"/>
                </a:cubicBezTo>
                <a:cubicBezTo>
                  <a:pt x="492969" y="45257"/>
                  <a:pt x="462625" y="41398"/>
                  <a:pt x="436099" y="28135"/>
                </a:cubicBezTo>
                <a:lnTo>
                  <a:pt x="379828" y="0"/>
                </a:lnTo>
                <a:cubicBezTo>
                  <a:pt x="342314" y="4689"/>
                  <a:pt x="303498" y="3205"/>
                  <a:pt x="267287" y="14068"/>
                </a:cubicBezTo>
                <a:cubicBezTo>
                  <a:pt x="254583" y="17879"/>
                  <a:pt x="245083" y="30340"/>
                  <a:pt x="239151" y="42203"/>
                </a:cubicBezTo>
                <a:cubicBezTo>
                  <a:pt x="220764" y="78977"/>
                  <a:pt x="231751" y="106119"/>
                  <a:pt x="211016" y="140677"/>
                </a:cubicBezTo>
                <a:cubicBezTo>
                  <a:pt x="197654" y="162947"/>
                  <a:pt x="159842" y="184171"/>
                  <a:pt x="140677" y="196948"/>
                </a:cubicBezTo>
                <a:cubicBezTo>
                  <a:pt x="77050" y="292390"/>
                  <a:pt x="108318" y="257444"/>
                  <a:pt x="56271" y="309489"/>
                </a:cubicBezTo>
                <a:cubicBezTo>
                  <a:pt x="46893" y="328246"/>
                  <a:pt x="35924" y="346289"/>
                  <a:pt x="28136" y="365760"/>
                </a:cubicBezTo>
                <a:cubicBezTo>
                  <a:pt x="17122" y="393296"/>
                  <a:pt x="0" y="450166"/>
                  <a:pt x="0" y="450166"/>
                </a:cubicBezTo>
                <a:cubicBezTo>
                  <a:pt x="4689" y="478301"/>
                  <a:pt x="4053" y="507865"/>
                  <a:pt x="14068" y="534572"/>
                </a:cubicBezTo>
                <a:cubicBezTo>
                  <a:pt x="18725" y="546991"/>
                  <a:pt x="33918" y="552351"/>
                  <a:pt x="42203" y="562708"/>
                </a:cubicBezTo>
                <a:cubicBezTo>
                  <a:pt x="52765" y="575910"/>
                  <a:pt x="58384" y="592956"/>
                  <a:pt x="70339" y="604911"/>
                </a:cubicBezTo>
                <a:cubicBezTo>
                  <a:pt x="110654" y="645226"/>
                  <a:pt x="108980" y="624231"/>
                  <a:pt x="154745" y="647114"/>
                </a:cubicBezTo>
                <a:cubicBezTo>
                  <a:pt x="169867" y="654675"/>
                  <a:pt x="181826" y="667688"/>
                  <a:pt x="196948" y="675249"/>
                </a:cubicBezTo>
                <a:cubicBezTo>
                  <a:pt x="210211" y="681881"/>
                  <a:pt x="226188" y="682116"/>
                  <a:pt x="239151" y="689317"/>
                </a:cubicBezTo>
                <a:cubicBezTo>
                  <a:pt x="268710" y="705739"/>
                  <a:pt x="291478" y="734895"/>
                  <a:pt x="323557" y="745588"/>
                </a:cubicBezTo>
                <a:lnTo>
                  <a:pt x="407963" y="773723"/>
                </a:lnTo>
                <a:cubicBezTo>
                  <a:pt x="454855" y="769034"/>
                  <a:pt x="503932" y="774558"/>
                  <a:pt x="548640" y="759655"/>
                </a:cubicBezTo>
                <a:cubicBezTo>
                  <a:pt x="587027" y="746859"/>
                  <a:pt x="590353" y="622411"/>
                  <a:pt x="590843" y="618978"/>
                </a:cubicBezTo>
                <a:cubicBezTo>
                  <a:pt x="586154" y="529883"/>
                  <a:pt x="584505" y="440575"/>
                  <a:pt x="576776" y="351692"/>
                </a:cubicBezTo>
                <a:cubicBezTo>
                  <a:pt x="575101" y="332430"/>
                  <a:pt x="573433" y="311508"/>
                  <a:pt x="562708" y="295421"/>
                </a:cubicBezTo>
                <a:cubicBezTo>
                  <a:pt x="553330" y="281353"/>
                  <a:pt x="534573" y="276664"/>
                  <a:pt x="520505" y="267286"/>
                </a:cubicBezTo>
                <a:cubicBezTo>
                  <a:pt x="464234" y="271975"/>
                  <a:pt x="404940" y="262561"/>
                  <a:pt x="351693" y="281354"/>
                </a:cubicBezTo>
                <a:cubicBezTo>
                  <a:pt x="320425" y="292390"/>
                  <a:pt x="304800" y="328246"/>
                  <a:pt x="281354" y="351692"/>
                </a:cubicBezTo>
                <a:cubicBezTo>
                  <a:pt x="241267" y="391779"/>
                  <a:pt x="260573" y="368798"/>
                  <a:pt x="225083" y="422031"/>
                </a:cubicBezTo>
                <a:cubicBezTo>
                  <a:pt x="215138" y="461811"/>
                  <a:pt x="191550" y="524384"/>
                  <a:pt x="225083" y="562708"/>
                </a:cubicBezTo>
                <a:cubicBezTo>
                  <a:pt x="244613" y="585028"/>
                  <a:pt x="309490" y="590843"/>
                  <a:pt x="309490" y="590843"/>
                </a:cubicBezTo>
                <a:cubicBezTo>
                  <a:pt x="323558" y="586154"/>
                  <a:pt x="340114" y="586038"/>
                  <a:pt x="351693" y="576775"/>
                </a:cubicBezTo>
                <a:cubicBezTo>
                  <a:pt x="375689" y="557578"/>
                  <a:pt x="407754" y="490480"/>
                  <a:pt x="365760" y="464234"/>
                </a:cubicBezTo>
                <a:cubicBezTo>
                  <a:pt x="337925" y="446837"/>
                  <a:pt x="300111" y="464234"/>
                  <a:pt x="267287" y="46423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Dijagram toka: Magnetni disk 30"/>
          <p:cNvSpPr/>
          <p:nvPr/>
        </p:nvSpPr>
        <p:spPr>
          <a:xfrm>
            <a:off x="6084168" y="4365104"/>
            <a:ext cx="1008112" cy="1080120"/>
          </a:xfrm>
          <a:prstGeom prst="flowChartMagneticDisk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31"/>
          <p:cNvGrpSpPr/>
          <p:nvPr/>
        </p:nvGrpSpPr>
        <p:grpSpPr>
          <a:xfrm>
            <a:off x="3851920" y="2924944"/>
            <a:ext cx="1296144" cy="2074385"/>
            <a:chOff x="3851920" y="1858671"/>
            <a:chExt cx="1842596" cy="3874585"/>
          </a:xfrm>
        </p:grpSpPr>
        <p:sp>
          <p:nvSpPr>
            <p:cNvPr id="33" name="Strelica savijena prema gore 32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Strelica ulijevo 33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Strelica savijena prema gore 34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Savijena strelica 35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7" name="Jednakokračni trokut 3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3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9" name="Ravni poveznik 38"/>
            <p:cNvCxnSpPr>
              <a:stCxn id="3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ipsa 3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Strelica ulijevo 4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6" name="Bločni luk 4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Dijagram toka: Odgoda 4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3" name="Savijena strelica 4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4" name="Prostoručno 4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Prostoručno 4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53"/>
          <p:cNvGrpSpPr/>
          <p:nvPr/>
        </p:nvGrpSpPr>
        <p:grpSpPr>
          <a:xfrm>
            <a:off x="2051720" y="2492896"/>
            <a:ext cx="1080120" cy="1080120"/>
            <a:chOff x="1403648" y="2852936"/>
            <a:chExt cx="1080120" cy="1080120"/>
          </a:xfrm>
        </p:grpSpPr>
        <p:sp>
          <p:nvSpPr>
            <p:cNvPr id="48" name="Elipsa 47"/>
            <p:cNvSpPr/>
            <p:nvPr/>
          </p:nvSpPr>
          <p:spPr>
            <a:xfrm>
              <a:off x="1403648" y="3068960"/>
              <a:ext cx="936104" cy="86409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Dijagram toka: Memorija s izravnim pristupom 48"/>
            <p:cNvSpPr/>
            <p:nvPr/>
          </p:nvSpPr>
          <p:spPr>
            <a:xfrm>
              <a:off x="1835696" y="3429000"/>
              <a:ext cx="648072" cy="432048"/>
            </a:xfrm>
            <a:prstGeom prst="flowChartMagneticDrum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0" name="Jednakokračni trokut 49"/>
            <p:cNvSpPr/>
            <p:nvPr/>
          </p:nvSpPr>
          <p:spPr>
            <a:xfrm>
              <a:off x="1475656" y="2924944"/>
              <a:ext cx="288032" cy="36004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Jednakokračni trokut 50"/>
            <p:cNvSpPr/>
            <p:nvPr/>
          </p:nvSpPr>
          <p:spPr>
            <a:xfrm>
              <a:off x="1907704" y="2852936"/>
              <a:ext cx="288032" cy="36004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Elipsa 51"/>
            <p:cNvSpPr/>
            <p:nvPr/>
          </p:nvSpPr>
          <p:spPr>
            <a:xfrm>
              <a:off x="1619672" y="3356992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Elipsa 52"/>
            <p:cNvSpPr/>
            <p:nvPr/>
          </p:nvSpPr>
          <p:spPr>
            <a:xfrm flipV="1">
              <a:off x="1979712" y="3284984"/>
              <a:ext cx="135632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55" name="Eksplozija 2 54"/>
          <p:cNvSpPr/>
          <p:nvPr/>
        </p:nvSpPr>
        <p:spPr>
          <a:xfrm>
            <a:off x="2339752" y="260648"/>
            <a:ext cx="3744416" cy="242088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Vuk:kamo si krenula!!!</a:t>
            </a:r>
          </a:p>
          <a:p>
            <a:pPr algn="ctr"/>
            <a:endParaRPr lang="hr-HR" dirty="0" smtClean="0"/>
          </a:p>
          <a:p>
            <a:pPr algn="ctr"/>
            <a:endParaRPr lang="hr-HR" dirty="0"/>
          </a:p>
        </p:txBody>
      </p:sp>
      <p:sp>
        <p:nvSpPr>
          <p:cNvPr id="58" name="Dijagram toka: Postupak 57"/>
          <p:cNvSpPr/>
          <p:nvPr/>
        </p:nvSpPr>
        <p:spPr>
          <a:xfrm>
            <a:off x="2339752" y="5301208"/>
            <a:ext cx="1440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9" name="Dijagram toka: Postupak 58"/>
          <p:cNvSpPr/>
          <p:nvPr/>
        </p:nvSpPr>
        <p:spPr>
          <a:xfrm>
            <a:off x="2627784" y="5301208"/>
            <a:ext cx="1440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0" name="Dijagram toka: Odgoda 59"/>
          <p:cNvSpPr/>
          <p:nvPr/>
        </p:nvSpPr>
        <p:spPr>
          <a:xfrm>
            <a:off x="2627784" y="5805264"/>
            <a:ext cx="216024" cy="180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1" name="Dijagram toka: Odgoda 60"/>
          <p:cNvSpPr/>
          <p:nvPr/>
        </p:nvSpPr>
        <p:spPr>
          <a:xfrm>
            <a:off x="2339752" y="5733256"/>
            <a:ext cx="216024" cy="180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6" name="Zaobljeni pravokutnik 55"/>
          <p:cNvSpPr/>
          <p:nvPr/>
        </p:nvSpPr>
        <p:spPr>
          <a:xfrm>
            <a:off x="2123728" y="3573016"/>
            <a:ext cx="864096" cy="187220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7" name="Savijena strelica 56"/>
          <p:cNvSpPr/>
          <p:nvPr/>
        </p:nvSpPr>
        <p:spPr>
          <a:xfrm rot="889742" flipV="1">
            <a:off x="2356966" y="3918178"/>
            <a:ext cx="546420" cy="768327"/>
          </a:xfrm>
          <a:prstGeom prst="bentArrow">
            <a:avLst>
              <a:gd name="adj1" fmla="val 25000"/>
              <a:gd name="adj2" fmla="val 29884"/>
              <a:gd name="adj3" fmla="val 25000"/>
              <a:gd name="adj4" fmla="val 43750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ručno 1"/>
          <p:cNvSpPr/>
          <p:nvPr/>
        </p:nvSpPr>
        <p:spPr>
          <a:xfrm>
            <a:off x="-490024" y="2445434"/>
            <a:ext cx="10109980" cy="4089009"/>
          </a:xfrm>
          <a:custGeom>
            <a:avLst/>
            <a:gdLst>
              <a:gd name="connsiteX0" fmla="*/ 9619956 w 10109980"/>
              <a:gd name="connsiteY0" fmla="*/ 58615 h 4089009"/>
              <a:gd name="connsiteX1" fmla="*/ 8227255 w 10109980"/>
              <a:gd name="connsiteY1" fmla="*/ 213360 h 4089009"/>
              <a:gd name="connsiteX2" fmla="*/ 6961162 w 10109980"/>
              <a:gd name="connsiteY2" fmla="*/ 860474 h 4089009"/>
              <a:gd name="connsiteX3" fmla="*/ 4597790 w 10109980"/>
              <a:gd name="connsiteY3" fmla="*/ 1479452 h 4089009"/>
              <a:gd name="connsiteX4" fmla="*/ 2923735 w 10109980"/>
              <a:gd name="connsiteY4" fmla="*/ 2590800 h 4089009"/>
              <a:gd name="connsiteX5" fmla="*/ 419686 w 10109980"/>
              <a:gd name="connsiteY5" fmla="*/ 2900289 h 4089009"/>
              <a:gd name="connsiteX6" fmla="*/ 405618 w 10109980"/>
              <a:gd name="connsiteY6" fmla="*/ 3941298 h 4089009"/>
              <a:gd name="connsiteX7" fmla="*/ 1967132 w 10109980"/>
              <a:gd name="connsiteY7" fmla="*/ 3786554 h 4089009"/>
              <a:gd name="connsiteX8" fmla="*/ 4288301 w 10109980"/>
              <a:gd name="connsiteY8" fmla="*/ 2998763 h 4089009"/>
              <a:gd name="connsiteX9" fmla="*/ 5568461 w 10109980"/>
              <a:gd name="connsiteY9" fmla="*/ 2140634 h 4089009"/>
              <a:gd name="connsiteX10" fmla="*/ 8030307 w 10109980"/>
              <a:gd name="connsiteY10" fmla="*/ 1507588 h 4089009"/>
              <a:gd name="connsiteX11" fmla="*/ 9845039 w 10109980"/>
              <a:gd name="connsiteY11" fmla="*/ 565052 h 4089009"/>
              <a:gd name="connsiteX12" fmla="*/ 9619956 w 10109980"/>
              <a:gd name="connsiteY12" fmla="*/ 58615 h 408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09980" h="4089009">
                <a:moveTo>
                  <a:pt x="9619956" y="58615"/>
                </a:moveTo>
                <a:cubicBezTo>
                  <a:pt x="9350325" y="0"/>
                  <a:pt x="8670387" y="79717"/>
                  <a:pt x="8227255" y="213360"/>
                </a:cubicBezTo>
                <a:cubicBezTo>
                  <a:pt x="7784123" y="347003"/>
                  <a:pt x="7566073" y="649459"/>
                  <a:pt x="6961162" y="860474"/>
                </a:cubicBezTo>
                <a:cubicBezTo>
                  <a:pt x="6356251" y="1071489"/>
                  <a:pt x="5270695" y="1191064"/>
                  <a:pt x="4597790" y="1479452"/>
                </a:cubicBezTo>
                <a:cubicBezTo>
                  <a:pt x="3924886" y="1767840"/>
                  <a:pt x="3620086" y="2353994"/>
                  <a:pt x="2923735" y="2590800"/>
                </a:cubicBezTo>
                <a:cubicBezTo>
                  <a:pt x="2227384" y="2827606"/>
                  <a:pt x="839372" y="2675206"/>
                  <a:pt x="419686" y="2900289"/>
                </a:cubicBezTo>
                <a:cubicBezTo>
                  <a:pt x="0" y="3125372"/>
                  <a:pt x="147710" y="3793587"/>
                  <a:pt x="405618" y="3941298"/>
                </a:cubicBezTo>
                <a:cubicBezTo>
                  <a:pt x="663526" y="4089009"/>
                  <a:pt x="1320018" y="3943643"/>
                  <a:pt x="1967132" y="3786554"/>
                </a:cubicBezTo>
                <a:cubicBezTo>
                  <a:pt x="2614246" y="3629465"/>
                  <a:pt x="3688079" y="3273083"/>
                  <a:pt x="4288301" y="2998763"/>
                </a:cubicBezTo>
                <a:cubicBezTo>
                  <a:pt x="4888523" y="2724443"/>
                  <a:pt x="4944793" y="2389163"/>
                  <a:pt x="5568461" y="2140634"/>
                </a:cubicBezTo>
                <a:cubicBezTo>
                  <a:pt x="6192129" y="1892105"/>
                  <a:pt x="7317544" y="1770185"/>
                  <a:pt x="8030307" y="1507588"/>
                </a:cubicBezTo>
                <a:cubicBezTo>
                  <a:pt x="8743070" y="1244991"/>
                  <a:pt x="9580098" y="804203"/>
                  <a:pt x="9845039" y="565052"/>
                </a:cubicBezTo>
                <a:cubicBezTo>
                  <a:pt x="10109980" y="325901"/>
                  <a:pt x="9889587" y="117230"/>
                  <a:pt x="9619956" y="586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1115616" y="263691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blak 6"/>
          <p:cNvSpPr/>
          <p:nvPr/>
        </p:nvSpPr>
        <p:spPr>
          <a:xfrm>
            <a:off x="0" y="476672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/>
          <p:cNvSpPr/>
          <p:nvPr/>
        </p:nvSpPr>
        <p:spPr>
          <a:xfrm>
            <a:off x="0" y="26064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blak 8"/>
          <p:cNvSpPr/>
          <p:nvPr/>
        </p:nvSpPr>
        <p:spPr>
          <a:xfrm>
            <a:off x="1259632" y="1628800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>
            <a:off x="899592" y="0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7631832" y="390567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blak 11"/>
          <p:cNvSpPr/>
          <p:nvPr/>
        </p:nvSpPr>
        <p:spPr>
          <a:xfrm>
            <a:off x="8063880" y="3185592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blak 12"/>
          <p:cNvSpPr/>
          <p:nvPr/>
        </p:nvSpPr>
        <p:spPr>
          <a:xfrm>
            <a:off x="6804248" y="2060848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blak 13"/>
          <p:cNvSpPr/>
          <p:nvPr/>
        </p:nvSpPr>
        <p:spPr>
          <a:xfrm>
            <a:off x="6804248" y="278092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blak 14"/>
          <p:cNvSpPr/>
          <p:nvPr/>
        </p:nvSpPr>
        <p:spPr>
          <a:xfrm>
            <a:off x="6876256" y="2132856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blak 15"/>
          <p:cNvSpPr/>
          <p:nvPr/>
        </p:nvSpPr>
        <p:spPr>
          <a:xfrm>
            <a:off x="1763688" y="3861048"/>
            <a:ext cx="1512168" cy="144016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Oblak 16"/>
          <p:cNvSpPr/>
          <p:nvPr/>
        </p:nvSpPr>
        <p:spPr>
          <a:xfrm>
            <a:off x="1691680" y="3140968"/>
            <a:ext cx="1656184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3059832" y="3429000"/>
            <a:ext cx="1008112" cy="864096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blak 18"/>
          <p:cNvSpPr/>
          <p:nvPr/>
        </p:nvSpPr>
        <p:spPr>
          <a:xfrm>
            <a:off x="1259632" y="2996952"/>
            <a:ext cx="1224136" cy="216024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-324544" y="4653136"/>
            <a:ext cx="1224136" cy="115212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>
            <a:off x="3707904" y="2564904"/>
            <a:ext cx="122413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4716016" y="2348880"/>
            <a:ext cx="1440160" cy="151216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-252536" y="3861048"/>
            <a:ext cx="158417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2843808" y="2564904"/>
            <a:ext cx="1296144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4067944" y="1844824"/>
            <a:ext cx="576064" cy="23762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3131840" y="-243408"/>
            <a:ext cx="2520280" cy="273630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/>
          <p:cNvSpPr/>
          <p:nvPr/>
        </p:nvSpPr>
        <p:spPr>
          <a:xfrm>
            <a:off x="5004048" y="5301208"/>
            <a:ext cx="1008112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9" name="Ravni poveznik 28"/>
          <p:cNvCxnSpPr/>
          <p:nvPr/>
        </p:nvCxnSpPr>
        <p:spPr>
          <a:xfrm>
            <a:off x="5724128" y="551723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ostoručno 29"/>
          <p:cNvSpPr/>
          <p:nvPr/>
        </p:nvSpPr>
        <p:spPr>
          <a:xfrm>
            <a:off x="5148775" y="5401994"/>
            <a:ext cx="892768" cy="807287"/>
          </a:xfrm>
          <a:custGeom>
            <a:avLst/>
            <a:gdLst>
              <a:gd name="connsiteX0" fmla="*/ 520505 w 892768"/>
              <a:gd name="connsiteY0" fmla="*/ 801858 h 807287"/>
              <a:gd name="connsiteX1" fmla="*/ 773723 w 892768"/>
              <a:gd name="connsiteY1" fmla="*/ 773723 h 807287"/>
              <a:gd name="connsiteX2" fmla="*/ 815927 w 892768"/>
              <a:gd name="connsiteY2" fmla="*/ 745588 h 807287"/>
              <a:gd name="connsiteX3" fmla="*/ 844062 w 892768"/>
              <a:gd name="connsiteY3" fmla="*/ 717452 h 807287"/>
              <a:gd name="connsiteX4" fmla="*/ 872197 w 892768"/>
              <a:gd name="connsiteY4" fmla="*/ 675249 h 807287"/>
              <a:gd name="connsiteX5" fmla="*/ 886265 w 892768"/>
              <a:gd name="connsiteY5" fmla="*/ 576775 h 807287"/>
              <a:gd name="connsiteX6" fmla="*/ 801859 w 892768"/>
              <a:gd name="connsiteY6" fmla="*/ 436098 h 807287"/>
              <a:gd name="connsiteX7" fmla="*/ 703385 w 892768"/>
              <a:gd name="connsiteY7" fmla="*/ 407963 h 807287"/>
              <a:gd name="connsiteX8" fmla="*/ 689317 w 892768"/>
              <a:gd name="connsiteY8" fmla="*/ 351692 h 807287"/>
              <a:gd name="connsiteX9" fmla="*/ 675250 w 892768"/>
              <a:gd name="connsiteY9" fmla="*/ 182880 h 807287"/>
              <a:gd name="connsiteX10" fmla="*/ 618979 w 892768"/>
              <a:gd name="connsiteY10" fmla="*/ 112541 h 807287"/>
              <a:gd name="connsiteX11" fmla="*/ 520505 w 892768"/>
              <a:gd name="connsiteY11" fmla="*/ 56271 h 807287"/>
              <a:gd name="connsiteX12" fmla="*/ 436099 w 892768"/>
              <a:gd name="connsiteY12" fmla="*/ 28135 h 807287"/>
              <a:gd name="connsiteX13" fmla="*/ 379828 w 892768"/>
              <a:gd name="connsiteY13" fmla="*/ 0 h 807287"/>
              <a:gd name="connsiteX14" fmla="*/ 267287 w 892768"/>
              <a:gd name="connsiteY14" fmla="*/ 14068 h 807287"/>
              <a:gd name="connsiteX15" fmla="*/ 239151 w 892768"/>
              <a:gd name="connsiteY15" fmla="*/ 42203 h 807287"/>
              <a:gd name="connsiteX16" fmla="*/ 211016 w 892768"/>
              <a:gd name="connsiteY16" fmla="*/ 140677 h 807287"/>
              <a:gd name="connsiteX17" fmla="*/ 140677 w 892768"/>
              <a:gd name="connsiteY17" fmla="*/ 196948 h 807287"/>
              <a:gd name="connsiteX18" fmla="*/ 56271 w 892768"/>
              <a:gd name="connsiteY18" fmla="*/ 309489 h 807287"/>
              <a:gd name="connsiteX19" fmla="*/ 28136 w 892768"/>
              <a:gd name="connsiteY19" fmla="*/ 365760 h 807287"/>
              <a:gd name="connsiteX20" fmla="*/ 0 w 892768"/>
              <a:gd name="connsiteY20" fmla="*/ 450166 h 807287"/>
              <a:gd name="connsiteX21" fmla="*/ 14068 w 892768"/>
              <a:gd name="connsiteY21" fmla="*/ 534572 h 807287"/>
              <a:gd name="connsiteX22" fmla="*/ 42203 w 892768"/>
              <a:gd name="connsiteY22" fmla="*/ 562708 h 807287"/>
              <a:gd name="connsiteX23" fmla="*/ 70339 w 892768"/>
              <a:gd name="connsiteY23" fmla="*/ 604911 h 807287"/>
              <a:gd name="connsiteX24" fmla="*/ 154745 w 892768"/>
              <a:gd name="connsiteY24" fmla="*/ 647114 h 807287"/>
              <a:gd name="connsiteX25" fmla="*/ 196948 w 892768"/>
              <a:gd name="connsiteY25" fmla="*/ 675249 h 807287"/>
              <a:gd name="connsiteX26" fmla="*/ 239151 w 892768"/>
              <a:gd name="connsiteY26" fmla="*/ 689317 h 807287"/>
              <a:gd name="connsiteX27" fmla="*/ 323557 w 892768"/>
              <a:gd name="connsiteY27" fmla="*/ 745588 h 807287"/>
              <a:gd name="connsiteX28" fmla="*/ 407963 w 892768"/>
              <a:gd name="connsiteY28" fmla="*/ 773723 h 807287"/>
              <a:gd name="connsiteX29" fmla="*/ 548640 w 892768"/>
              <a:gd name="connsiteY29" fmla="*/ 759655 h 807287"/>
              <a:gd name="connsiteX30" fmla="*/ 590843 w 892768"/>
              <a:gd name="connsiteY30" fmla="*/ 618978 h 807287"/>
              <a:gd name="connsiteX31" fmla="*/ 576776 w 892768"/>
              <a:gd name="connsiteY31" fmla="*/ 351692 h 807287"/>
              <a:gd name="connsiteX32" fmla="*/ 562708 w 892768"/>
              <a:gd name="connsiteY32" fmla="*/ 295421 h 807287"/>
              <a:gd name="connsiteX33" fmla="*/ 520505 w 892768"/>
              <a:gd name="connsiteY33" fmla="*/ 267286 h 807287"/>
              <a:gd name="connsiteX34" fmla="*/ 351693 w 892768"/>
              <a:gd name="connsiteY34" fmla="*/ 281354 h 807287"/>
              <a:gd name="connsiteX35" fmla="*/ 281354 w 892768"/>
              <a:gd name="connsiteY35" fmla="*/ 351692 h 807287"/>
              <a:gd name="connsiteX36" fmla="*/ 225083 w 892768"/>
              <a:gd name="connsiteY36" fmla="*/ 422031 h 807287"/>
              <a:gd name="connsiteX37" fmla="*/ 225083 w 892768"/>
              <a:gd name="connsiteY37" fmla="*/ 562708 h 807287"/>
              <a:gd name="connsiteX38" fmla="*/ 309490 w 892768"/>
              <a:gd name="connsiteY38" fmla="*/ 590843 h 807287"/>
              <a:gd name="connsiteX39" fmla="*/ 351693 w 892768"/>
              <a:gd name="connsiteY39" fmla="*/ 576775 h 807287"/>
              <a:gd name="connsiteX40" fmla="*/ 365760 w 892768"/>
              <a:gd name="connsiteY40" fmla="*/ 464234 h 807287"/>
              <a:gd name="connsiteX41" fmla="*/ 267287 w 892768"/>
              <a:gd name="connsiteY41" fmla="*/ 464234 h 80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92768" h="807287">
                <a:moveTo>
                  <a:pt x="520505" y="801858"/>
                </a:moveTo>
                <a:cubicBezTo>
                  <a:pt x="546886" y="800099"/>
                  <a:pt x="706594" y="807287"/>
                  <a:pt x="773723" y="773723"/>
                </a:cubicBezTo>
                <a:cubicBezTo>
                  <a:pt x="788846" y="766162"/>
                  <a:pt x="802724" y="756150"/>
                  <a:pt x="815927" y="745588"/>
                </a:cubicBezTo>
                <a:cubicBezTo>
                  <a:pt x="826284" y="737303"/>
                  <a:pt x="835777" y="727809"/>
                  <a:pt x="844062" y="717452"/>
                </a:cubicBezTo>
                <a:cubicBezTo>
                  <a:pt x="854624" y="704250"/>
                  <a:pt x="862819" y="689317"/>
                  <a:pt x="872197" y="675249"/>
                </a:cubicBezTo>
                <a:cubicBezTo>
                  <a:pt x="876886" y="642424"/>
                  <a:pt x="892768" y="609289"/>
                  <a:pt x="886265" y="576775"/>
                </a:cubicBezTo>
                <a:cubicBezTo>
                  <a:pt x="883089" y="560894"/>
                  <a:pt x="840985" y="459574"/>
                  <a:pt x="801859" y="436098"/>
                </a:cubicBezTo>
                <a:cubicBezTo>
                  <a:pt x="787447" y="427451"/>
                  <a:pt x="713891" y="410590"/>
                  <a:pt x="703385" y="407963"/>
                </a:cubicBezTo>
                <a:cubicBezTo>
                  <a:pt x="698696" y="389206"/>
                  <a:pt x="691715" y="370877"/>
                  <a:pt x="689317" y="351692"/>
                </a:cubicBezTo>
                <a:cubicBezTo>
                  <a:pt x="682313" y="295662"/>
                  <a:pt x="686324" y="238249"/>
                  <a:pt x="675250" y="182880"/>
                </a:cubicBezTo>
                <a:cubicBezTo>
                  <a:pt x="671769" y="165474"/>
                  <a:pt x="633957" y="124523"/>
                  <a:pt x="618979" y="112541"/>
                </a:cubicBezTo>
                <a:cubicBezTo>
                  <a:pt x="593601" y="92238"/>
                  <a:pt x="549386" y="67824"/>
                  <a:pt x="520505" y="56271"/>
                </a:cubicBezTo>
                <a:cubicBezTo>
                  <a:pt x="492969" y="45257"/>
                  <a:pt x="462625" y="41398"/>
                  <a:pt x="436099" y="28135"/>
                </a:cubicBezTo>
                <a:lnTo>
                  <a:pt x="379828" y="0"/>
                </a:lnTo>
                <a:cubicBezTo>
                  <a:pt x="342314" y="4689"/>
                  <a:pt x="303498" y="3205"/>
                  <a:pt x="267287" y="14068"/>
                </a:cubicBezTo>
                <a:cubicBezTo>
                  <a:pt x="254583" y="17879"/>
                  <a:pt x="245083" y="30340"/>
                  <a:pt x="239151" y="42203"/>
                </a:cubicBezTo>
                <a:cubicBezTo>
                  <a:pt x="220764" y="78977"/>
                  <a:pt x="231751" y="106119"/>
                  <a:pt x="211016" y="140677"/>
                </a:cubicBezTo>
                <a:cubicBezTo>
                  <a:pt x="197654" y="162947"/>
                  <a:pt x="159842" y="184171"/>
                  <a:pt x="140677" y="196948"/>
                </a:cubicBezTo>
                <a:cubicBezTo>
                  <a:pt x="77050" y="292390"/>
                  <a:pt x="108318" y="257444"/>
                  <a:pt x="56271" y="309489"/>
                </a:cubicBezTo>
                <a:cubicBezTo>
                  <a:pt x="46893" y="328246"/>
                  <a:pt x="35924" y="346289"/>
                  <a:pt x="28136" y="365760"/>
                </a:cubicBezTo>
                <a:cubicBezTo>
                  <a:pt x="17122" y="393296"/>
                  <a:pt x="0" y="450166"/>
                  <a:pt x="0" y="450166"/>
                </a:cubicBezTo>
                <a:cubicBezTo>
                  <a:pt x="4689" y="478301"/>
                  <a:pt x="4053" y="507865"/>
                  <a:pt x="14068" y="534572"/>
                </a:cubicBezTo>
                <a:cubicBezTo>
                  <a:pt x="18725" y="546991"/>
                  <a:pt x="33918" y="552351"/>
                  <a:pt x="42203" y="562708"/>
                </a:cubicBezTo>
                <a:cubicBezTo>
                  <a:pt x="52765" y="575910"/>
                  <a:pt x="58384" y="592956"/>
                  <a:pt x="70339" y="604911"/>
                </a:cubicBezTo>
                <a:cubicBezTo>
                  <a:pt x="110654" y="645226"/>
                  <a:pt x="108980" y="624231"/>
                  <a:pt x="154745" y="647114"/>
                </a:cubicBezTo>
                <a:cubicBezTo>
                  <a:pt x="169867" y="654675"/>
                  <a:pt x="181826" y="667688"/>
                  <a:pt x="196948" y="675249"/>
                </a:cubicBezTo>
                <a:cubicBezTo>
                  <a:pt x="210211" y="681881"/>
                  <a:pt x="226188" y="682116"/>
                  <a:pt x="239151" y="689317"/>
                </a:cubicBezTo>
                <a:cubicBezTo>
                  <a:pt x="268710" y="705739"/>
                  <a:pt x="291478" y="734895"/>
                  <a:pt x="323557" y="745588"/>
                </a:cubicBezTo>
                <a:lnTo>
                  <a:pt x="407963" y="773723"/>
                </a:lnTo>
                <a:cubicBezTo>
                  <a:pt x="454855" y="769034"/>
                  <a:pt x="503932" y="774558"/>
                  <a:pt x="548640" y="759655"/>
                </a:cubicBezTo>
                <a:cubicBezTo>
                  <a:pt x="587027" y="746859"/>
                  <a:pt x="590353" y="622411"/>
                  <a:pt x="590843" y="618978"/>
                </a:cubicBezTo>
                <a:cubicBezTo>
                  <a:pt x="586154" y="529883"/>
                  <a:pt x="584505" y="440575"/>
                  <a:pt x="576776" y="351692"/>
                </a:cubicBezTo>
                <a:cubicBezTo>
                  <a:pt x="575101" y="332430"/>
                  <a:pt x="573433" y="311508"/>
                  <a:pt x="562708" y="295421"/>
                </a:cubicBezTo>
                <a:cubicBezTo>
                  <a:pt x="553330" y="281353"/>
                  <a:pt x="534573" y="276664"/>
                  <a:pt x="520505" y="267286"/>
                </a:cubicBezTo>
                <a:cubicBezTo>
                  <a:pt x="464234" y="271975"/>
                  <a:pt x="404940" y="262561"/>
                  <a:pt x="351693" y="281354"/>
                </a:cubicBezTo>
                <a:cubicBezTo>
                  <a:pt x="320425" y="292390"/>
                  <a:pt x="304800" y="328246"/>
                  <a:pt x="281354" y="351692"/>
                </a:cubicBezTo>
                <a:cubicBezTo>
                  <a:pt x="241267" y="391779"/>
                  <a:pt x="260573" y="368798"/>
                  <a:pt x="225083" y="422031"/>
                </a:cubicBezTo>
                <a:cubicBezTo>
                  <a:pt x="215138" y="461811"/>
                  <a:pt x="191550" y="524384"/>
                  <a:pt x="225083" y="562708"/>
                </a:cubicBezTo>
                <a:cubicBezTo>
                  <a:pt x="244613" y="585028"/>
                  <a:pt x="309490" y="590843"/>
                  <a:pt x="309490" y="590843"/>
                </a:cubicBezTo>
                <a:cubicBezTo>
                  <a:pt x="323558" y="586154"/>
                  <a:pt x="340114" y="586038"/>
                  <a:pt x="351693" y="576775"/>
                </a:cubicBezTo>
                <a:cubicBezTo>
                  <a:pt x="375689" y="557578"/>
                  <a:pt x="407754" y="490480"/>
                  <a:pt x="365760" y="464234"/>
                </a:cubicBezTo>
                <a:cubicBezTo>
                  <a:pt x="337925" y="446837"/>
                  <a:pt x="300111" y="464234"/>
                  <a:pt x="267287" y="46423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Dijagram toka: Magnetni disk 30"/>
          <p:cNvSpPr/>
          <p:nvPr/>
        </p:nvSpPr>
        <p:spPr>
          <a:xfrm>
            <a:off x="6084168" y="4365104"/>
            <a:ext cx="1008112" cy="1080120"/>
          </a:xfrm>
          <a:prstGeom prst="flowChartMagneticDisk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31"/>
          <p:cNvGrpSpPr/>
          <p:nvPr/>
        </p:nvGrpSpPr>
        <p:grpSpPr>
          <a:xfrm>
            <a:off x="3851920" y="2924944"/>
            <a:ext cx="1296144" cy="2074385"/>
            <a:chOff x="3851920" y="1858671"/>
            <a:chExt cx="1842596" cy="3874585"/>
          </a:xfrm>
        </p:grpSpPr>
        <p:sp>
          <p:nvSpPr>
            <p:cNvPr id="33" name="Strelica savijena prema gore 32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Strelica ulijevo 33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Strelica savijena prema gore 34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Savijena strelica 35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7" name="Jednakokračni trokut 3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3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9" name="Ravni poveznik 38"/>
            <p:cNvCxnSpPr>
              <a:stCxn id="3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ipsa 3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Strelica ulijevo 4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6" name="Bločni luk 4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Dijagram toka: Odgoda 4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3" name="Savijena strelica 4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4" name="Prostoručno 4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Prostoručno 4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53"/>
          <p:cNvGrpSpPr/>
          <p:nvPr/>
        </p:nvGrpSpPr>
        <p:grpSpPr>
          <a:xfrm>
            <a:off x="2051720" y="2492896"/>
            <a:ext cx="1080120" cy="1080120"/>
            <a:chOff x="1403648" y="2852936"/>
            <a:chExt cx="1080120" cy="1080120"/>
          </a:xfrm>
        </p:grpSpPr>
        <p:sp>
          <p:nvSpPr>
            <p:cNvPr id="48" name="Elipsa 47"/>
            <p:cNvSpPr/>
            <p:nvPr/>
          </p:nvSpPr>
          <p:spPr>
            <a:xfrm>
              <a:off x="1403648" y="3068960"/>
              <a:ext cx="936104" cy="86409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Dijagram toka: Memorija s izravnim pristupom 48"/>
            <p:cNvSpPr/>
            <p:nvPr/>
          </p:nvSpPr>
          <p:spPr>
            <a:xfrm>
              <a:off x="1835696" y="3429000"/>
              <a:ext cx="648072" cy="432048"/>
            </a:xfrm>
            <a:prstGeom prst="flowChartMagneticDrum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0" name="Jednakokračni trokut 49"/>
            <p:cNvSpPr/>
            <p:nvPr/>
          </p:nvSpPr>
          <p:spPr>
            <a:xfrm>
              <a:off x="1475656" y="2924944"/>
              <a:ext cx="288032" cy="36004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Jednakokračni trokut 50"/>
            <p:cNvSpPr/>
            <p:nvPr/>
          </p:nvSpPr>
          <p:spPr>
            <a:xfrm>
              <a:off x="1907704" y="2852936"/>
              <a:ext cx="288032" cy="36004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Elipsa 51"/>
            <p:cNvSpPr/>
            <p:nvPr/>
          </p:nvSpPr>
          <p:spPr>
            <a:xfrm>
              <a:off x="1619672" y="3356992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Elipsa 52"/>
            <p:cNvSpPr/>
            <p:nvPr/>
          </p:nvSpPr>
          <p:spPr>
            <a:xfrm flipV="1">
              <a:off x="1979712" y="3284984"/>
              <a:ext cx="135632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55" name="Eksplozija 2 54"/>
          <p:cNvSpPr/>
          <p:nvPr/>
        </p:nvSpPr>
        <p:spPr>
          <a:xfrm>
            <a:off x="2339752" y="260648"/>
            <a:ext cx="3744416" cy="242088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Vuk:kamo si krenula!!!</a:t>
            </a:r>
          </a:p>
          <a:p>
            <a:pPr algn="ctr"/>
            <a:endParaRPr lang="hr-HR" dirty="0" smtClean="0"/>
          </a:p>
          <a:p>
            <a:pPr algn="ctr"/>
            <a:endParaRPr lang="hr-HR" dirty="0"/>
          </a:p>
        </p:txBody>
      </p:sp>
      <p:sp>
        <p:nvSpPr>
          <p:cNvPr id="58" name="Dijagram toka: Postupak 57"/>
          <p:cNvSpPr/>
          <p:nvPr/>
        </p:nvSpPr>
        <p:spPr>
          <a:xfrm>
            <a:off x="2339752" y="5301208"/>
            <a:ext cx="1440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9" name="Dijagram toka: Postupak 58"/>
          <p:cNvSpPr/>
          <p:nvPr/>
        </p:nvSpPr>
        <p:spPr>
          <a:xfrm>
            <a:off x="2627784" y="5301208"/>
            <a:ext cx="1440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0" name="Dijagram toka: Odgoda 59"/>
          <p:cNvSpPr/>
          <p:nvPr/>
        </p:nvSpPr>
        <p:spPr>
          <a:xfrm>
            <a:off x="2627784" y="5805264"/>
            <a:ext cx="216024" cy="180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1" name="Dijagram toka: Odgoda 60"/>
          <p:cNvSpPr/>
          <p:nvPr/>
        </p:nvSpPr>
        <p:spPr>
          <a:xfrm>
            <a:off x="2339752" y="5733256"/>
            <a:ext cx="216024" cy="180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6" name="Zaobljeni pravokutnik 55"/>
          <p:cNvSpPr/>
          <p:nvPr/>
        </p:nvSpPr>
        <p:spPr>
          <a:xfrm>
            <a:off x="2123728" y="3573016"/>
            <a:ext cx="864096" cy="187220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7" name="Savijena strelica 56"/>
          <p:cNvSpPr/>
          <p:nvPr/>
        </p:nvSpPr>
        <p:spPr>
          <a:xfrm rot="889742" flipV="1">
            <a:off x="2356966" y="3918178"/>
            <a:ext cx="546420" cy="768327"/>
          </a:xfrm>
          <a:prstGeom prst="bentArrow">
            <a:avLst>
              <a:gd name="adj1" fmla="val 25000"/>
              <a:gd name="adj2" fmla="val 29884"/>
              <a:gd name="adj3" fmla="val 25000"/>
              <a:gd name="adj4" fmla="val 43750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trelica udesno 28"/>
          <p:cNvSpPr/>
          <p:nvPr/>
        </p:nvSpPr>
        <p:spPr>
          <a:xfrm rot="872773">
            <a:off x="4086819" y="1618220"/>
            <a:ext cx="1224136" cy="43204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5220072" y="3140968"/>
            <a:ext cx="3600400" cy="3240360"/>
          </a:xfrm>
          <a:prstGeom prst="rect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7" name="Jednakokračni trokut 6"/>
          <p:cNvSpPr/>
          <p:nvPr/>
        </p:nvSpPr>
        <p:spPr>
          <a:xfrm>
            <a:off x="4860032" y="0"/>
            <a:ext cx="4283968" cy="3456384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5436096" y="3789040"/>
            <a:ext cx="1080120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7596336" y="3789040"/>
            <a:ext cx="1008112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6588224" y="4653136"/>
            <a:ext cx="864096" cy="172819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1763688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515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7555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6774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12596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43559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277180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Zaobljeni pravokutnik 17"/>
          <p:cNvSpPr/>
          <p:nvPr/>
        </p:nvSpPr>
        <p:spPr>
          <a:xfrm>
            <a:off x="334786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48600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38519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8639944" y="4869160"/>
            <a:ext cx="504056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2411760" y="5589240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1187624" y="537321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1907704" y="599390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k 24"/>
          <p:cNvSpPr/>
          <p:nvPr/>
        </p:nvSpPr>
        <p:spPr>
          <a:xfrm>
            <a:off x="1043608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0" y="544522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blak 26"/>
          <p:cNvSpPr/>
          <p:nvPr/>
        </p:nvSpPr>
        <p:spPr>
          <a:xfrm>
            <a:off x="0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Eksplozija 1 27"/>
          <p:cNvSpPr/>
          <p:nvPr/>
        </p:nvSpPr>
        <p:spPr>
          <a:xfrm>
            <a:off x="755576" y="0"/>
            <a:ext cx="4104456" cy="3717032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r-HR" dirty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rgbClr val="00B0F0"/>
                </a:solidFill>
              </a:rPr>
              <a:t>Mama</a:t>
            </a:r>
            <a:r>
              <a:rPr lang="hr-HR" dirty="0" smtClean="0">
                <a:solidFill>
                  <a:schemeClr val="tx1"/>
                </a:solidFill>
              </a:rPr>
              <a:t>: odnesi baki košaru sa hranom,i ne skreći s puta.</a:t>
            </a:r>
          </a:p>
          <a:p>
            <a:r>
              <a:rPr lang="hr-HR" dirty="0" smtClean="0">
                <a:solidFill>
                  <a:srgbClr val="C00000"/>
                </a:solidFill>
              </a:rPr>
              <a:t>Crvenkapica</a:t>
            </a:r>
            <a:r>
              <a:rPr lang="hr-HR" dirty="0" smtClean="0">
                <a:solidFill>
                  <a:schemeClr val="tx1"/>
                </a:solidFill>
              </a:rPr>
              <a:t>:u redu mama.</a:t>
            </a:r>
          </a:p>
          <a:p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ručno 1"/>
          <p:cNvSpPr/>
          <p:nvPr/>
        </p:nvSpPr>
        <p:spPr>
          <a:xfrm>
            <a:off x="-490024" y="2445434"/>
            <a:ext cx="10109980" cy="4089009"/>
          </a:xfrm>
          <a:custGeom>
            <a:avLst/>
            <a:gdLst>
              <a:gd name="connsiteX0" fmla="*/ 9619956 w 10109980"/>
              <a:gd name="connsiteY0" fmla="*/ 58615 h 4089009"/>
              <a:gd name="connsiteX1" fmla="*/ 8227255 w 10109980"/>
              <a:gd name="connsiteY1" fmla="*/ 213360 h 4089009"/>
              <a:gd name="connsiteX2" fmla="*/ 6961162 w 10109980"/>
              <a:gd name="connsiteY2" fmla="*/ 860474 h 4089009"/>
              <a:gd name="connsiteX3" fmla="*/ 4597790 w 10109980"/>
              <a:gd name="connsiteY3" fmla="*/ 1479452 h 4089009"/>
              <a:gd name="connsiteX4" fmla="*/ 2923735 w 10109980"/>
              <a:gd name="connsiteY4" fmla="*/ 2590800 h 4089009"/>
              <a:gd name="connsiteX5" fmla="*/ 419686 w 10109980"/>
              <a:gd name="connsiteY5" fmla="*/ 2900289 h 4089009"/>
              <a:gd name="connsiteX6" fmla="*/ 405618 w 10109980"/>
              <a:gd name="connsiteY6" fmla="*/ 3941298 h 4089009"/>
              <a:gd name="connsiteX7" fmla="*/ 1967132 w 10109980"/>
              <a:gd name="connsiteY7" fmla="*/ 3786554 h 4089009"/>
              <a:gd name="connsiteX8" fmla="*/ 4288301 w 10109980"/>
              <a:gd name="connsiteY8" fmla="*/ 2998763 h 4089009"/>
              <a:gd name="connsiteX9" fmla="*/ 5568461 w 10109980"/>
              <a:gd name="connsiteY9" fmla="*/ 2140634 h 4089009"/>
              <a:gd name="connsiteX10" fmla="*/ 8030307 w 10109980"/>
              <a:gd name="connsiteY10" fmla="*/ 1507588 h 4089009"/>
              <a:gd name="connsiteX11" fmla="*/ 9845039 w 10109980"/>
              <a:gd name="connsiteY11" fmla="*/ 565052 h 4089009"/>
              <a:gd name="connsiteX12" fmla="*/ 9619956 w 10109980"/>
              <a:gd name="connsiteY12" fmla="*/ 58615 h 408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09980" h="4089009">
                <a:moveTo>
                  <a:pt x="9619956" y="58615"/>
                </a:moveTo>
                <a:cubicBezTo>
                  <a:pt x="9350325" y="0"/>
                  <a:pt x="8670387" y="79717"/>
                  <a:pt x="8227255" y="213360"/>
                </a:cubicBezTo>
                <a:cubicBezTo>
                  <a:pt x="7784123" y="347003"/>
                  <a:pt x="7566073" y="649459"/>
                  <a:pt x="6961162" y="860474"/>
                </a:cubicBezTo>
                <a:cubicBezTo>
                  <a:pt x="6356251" y="1071489"/>
                  <a:pt x="5270695" y="1191064"/>
                  <a:pt x="4597790" y="1479452"/>
                </a:cubicBezTo>
                <a:cubicBezTo>
                  <a:pt x="3924886" y="1767840"/>
                  <a:pt x="3620086" y="2353994"/>
                  <a:pt x="2923735" y="2590800"/>
                </a:cubicBezTo>
                <a:cubicBezTo>
                  <a:pt x="2227384" y="2827606"/>
                  <a:pt x="839372" y="2675206"/>
                  <a:pt x="419686" y="2900289"/>
                </a:cubicBezTo>
                <a:cubicBezTo>
                  <a:pt x="0" y="3125372"/>
                  <a:pt x="147710" y="3793587"/>
                  <a:pt x="405618" y="3941298"/>
                </a:cubicBezTo>
                <a:cubicBezTo>
                  <a:pt x="663526" y="4089009"/>
                  <a:pt x="1320018" y="3943643"/>
                  <a:pt x="1967132" y="3786554"/>
                </a:cubicBezTo>
                <a:cubicBezTo>
                  <a:pt x="2614246" y="3629465"/>
                  <a:pt x="3688079" y="3273083"/>
                  <a:pt x="4288301" y="2998763"/>
                </a:cubicBezTo>
                <a:cubicBezTo>
                  <a:pt x="4888523" y="2724443"/>
                  <a:pt x="4944793" y="2389163"/>
                  <a:pt x="5568461" y="2140634"/>
                </a:cubicBezTo>
                <a:cubicBezTo>
                  <a:pt x="6192129" y="1892105"/>
                  <a:pt x="7317544" y="1770185"/>
                  <a:pt x="8030307" y="1507588"/>
                </a:cubicBezTo>
                <a:cubicBezTo>
                  <a:pt x="8743070" y="1244991"/>
                  <a:pt x="9580098" y="804203"/>
                  <a:pt x="9845039" y="565052"/>
                </a:cubicBezTo>
                <a:cubicBezTo>
                  <a:pt x="10109980" y="325901"/>
                  <a:pt x="9889587" y="117230"/>
                  <a:pt x="9619956" y="586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1115616" y="263691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blak 6"/>
          <p:cNvSpPr/>
          <p:nvPr/>
        </p:nvSpPr>
        <p:spPr>
          <a:xfrm>
            <a:off x="0" y="476672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/>
          <p:cNvSpPr/>
          <p:nvPr/>
        </p:nvSpPr>
        <p:spPr>
          <a:xfrm>
            <a:off x="0" y="26064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blak 8"/>
          <p:cNvSpPr/>
          <p:nvPr/>
        </p:nvSpPr>
        <p:spPr>
          <a:xfrm>
            <a:off x="1259632" y="1628800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>
            <a:off x="899592" y="0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7631832" y="390567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blak 11"/>
          <p:cNvSpPr/>
          <p:nvPr/>
        </p:nvSpPr>
        <p:spPr>
          <a:xfrm>
            <a:off x="8063880" y="3185592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blak 12"/>
          <p:cNvSpPr/>
          <p:nvPr/>
        </p:nvSpPr>
        <p:spPr>
          <a:xfrm>
            <a:off x="6804248" y="2060848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blak 13"/>
          <p:cNvSpPr/>
          <p:nvPr/>
        </p:nvSpPr>
        <p:spPr>
          <a:xfrm>
            <a:off x="6804248" y="278092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blak 14"/>
          <p:cNvSpPr/>
          <p:nvPr/>
        </p:nvSpPr>
        <p:spPr>
          <a:xfrm>
            <a:off x="6876256" y="2132856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blak 15"/>
          <p:cNvSpPr/>
          <p:nvPr/>
        </p:nvSpPr>
        <p:spPr>
          <a:xfrm>
            <a:off x="1763688" y="3861048"/>
            <a:ext cx="1512168" cy="144016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Oblak 16"/>
          <p:cNvSpPr/>
          <p:nvPr/>
        </p:nvSpPr>
        <p:spPr>
          <a:xfrm>
            <a:off x="1691680" y="3140968"/>
            <a:ext cx="1656184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3059832" y="3429000"/>
            <a:ext cx="1008112" cy="864096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blak 18"/>
          <p:cNvSpPr/>
          <p:nvPr/>
        </p:nvSpPr>
        <p:spPr>
          <a:xfrm>
            <a:off x="1259632" y="2996952"/>
            <a:ext cx="1224136" cy="216024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-324544" y="4653136"/>
            <a:ext cx="1224136" cy="115212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>
            <a:off x="3707904" y="2564904"/>
            <a:ext cx="122413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4716016" y="2348880"/>
            <a:ext cx="1440160" cy="151216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-252536" y="3861048"/>
            <a:ext cx="158417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2843808" y="2564904"/>
            <a:ext cx="1296144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4067944" y="1844824"/>
            <a:ext cx="576064" cy="23762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3131840" y="-243408"/>
            <a:ext cx="2520280" cy="273630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/>
          <p:cNvSpPr/>
          <p:nvPr/>
        </p:nvSpPr>
        <p:spPr>
          <a:xfrm>
            <a:off x="5004048" y="5301208"/>
            <a:ext cx="1008112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9" name="Ravni poveznik 28"/>
          <p:cNvCxnSpPr/>
          <p:nvPr/>
        </p:nvCxnSpPr>
        <p:spPr>
          <a:xfrm>
            <a:off x="5724128" y="551723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ostoručno 29"/>
          <p:cNvSpPr/>
          <p:nvPr/>
        </p:nvSpPr>
        <p:spPr>
          <a:xfrm>
            <a:off x="5148775" y="5401994"/>
            <a:ext cx="892768" cy="807287"/>
          </a:xfrm>
          <a:custGeom>
            <a:avLst/>
            <a:gdLst>
              <a:gd name="connsiteX0" fmla="*/ 520505 w 892768"/>
              <a:gd name="connsiteY0" fmla="*/ 801858 h 807287"/>
              <a:gd name="connsiteX1" fmla="*/ 773723 w 892768"/>
              <a:gd name="connsiteY1" fmla="*/ 773723 h 807287"/>
              <a:gd name="connsiteX2" fmla="*/ 815927 w 892768"/>
              <a:gd name="connsiteY2" fmla="*/ 745588 h 807287"/>
              <a:gd name="connsiteX3" fmla="*/ 844062 w 892768"/>
              <a:gd name="connsiteY3" fmla="*/ 717452 h 807287"/>
              <a:gd name="connsiteX4" fmla="*/ 872197 w 892768"/>
              <a:gd name="connsiteY4" fmla="*/ 675249 h 807287"/>
              <a:gd name="connsiteX5" fmla="*/ 886265 w 892768"/>
              <a:gd name="connsiteY5" fmla="*/ 576775 h 807287"/>
              <a:gd name="connsiteX6" fmla="*/ 801859 w 892768"/>
              <a:gd name="connsiteY6" fmla="*/ 436098 h 807287"/>
              <a:gd name="connsiteX7" fmla="*/ 703385 w 892768"/>
              <a:gd name="connsiteY7" fmla="*/ 407963 h 807287"/>
              <a:gd name="connsiteX8" fmla="*/ 689317 w 892768"/>
              <a:gd name="connsiteY8" fmla="*/ 351692 h 807287"/>
              <a:gd name="connsiteX9" fmla="*/ 675250 w 892768"/>
              <a:gd name="connsiteY9" fmla="*/ 182880 h 807287"/>
              <a:gd name="connsiteX10" fmla="*/ 618979 w 892768"/>
              <a:gd name="connsiteY10" fmla="*/ 112541 h 807287"/>
              <a:gd name="connsiteX11" fmla="*/ 520505 w 892768"/>
              <a:gd name="connsiteY11" fmla="*/ 56271 h 807287"/>
              <a:gd name="connsiteX12" fmla="*/ 436099 w 892768"/>
              <a:gd name="connsiteY12" fmla="*/ 28135 h 807287"/>
              <a:gd name="connsiteX13" fmla="*/ 379828 w 892768"/>
              <a:gd name="connsiteY13" fmla="*/ 0 h 807287"/>
              <a:gd name="connsiteX14" fmla="*/ 267287 w 892768"/>
              <a:gd name="connsiteY14" fmla="*/ 14068 h 807287"/>
              <a:gd name="connsiteX15" fmla="*/ 239151 w 892768"/>
              <a:gd name="connsiteY15" fmla="*/ 42203 h 807287"/>
              <a:gd name="connsiteX16" fmla="*/ 211016 w 892768"/>
              <a:gd name="connsiteY16" fmla="*/ 140677 h 807287"/>
              <a:gd name="connsiteX17" fmla="*/ 140677 w 892768"/>
              <a:gd name="connsiteY17" fmla="*/ 196948 h 807287"/>
              <a:gd name="connsiteX18" fmla="*/ 56271 w 892768"/>
              <a:gd name="connsiteY18" fmla="*/ 309489 h 807287"/>
              <a:gd name="connsiteX19" fmla="*/ 28136 w 892768"/>
              <a:gd name="connsiteY19" fmla="*/ 365760 h 807287"/>
              <a:gd name="connsiteX20" fmla="*/ 0 w 892768"/>
              <a:gd name="connsiteY20" fmla="*/ 450166 h 807287"/>
              <a:gd name="connsiteX21" fmla="*/ 14068 w 892768"/>
              <a:gd name="connsiteY21" fmla="*/ 534572 h 807287"/>
              <a:gd name="connsiteX22" fmla="*/ 42203 w 892768"/>
              <a:gd name="connsiteY22" fmla="*/ 562708 h 807287"/>
              <a:gd name="connsiteX23" fmla="*/ 70339 w 892768"/>
              <a:gd name="connsiteY23" fmla="*/ 604911 h 807287"/>
              <a:gd name="connsiteX24" fmla="*/ 154745 w 892768"/>
              <a:gd name="connsiteY24" fmla="*/ 647114 h 807287"/>
              <a:gd name="connsiteX25" fmla="*/ 196948 w 892768"/>
              <a:gd name="connsiteY25" fmla="*/ 675249 h 807287"/>
              <a:gd name="connsiteX26" fmla="*/ 239151 w 892768"/>
              <a:gd name="connsiteY26" fmla="*/ 689317 h 807287"/>
              <a:gd name="connsiteX27" fmla="*/ 323557 w 892768"/>
              <a:gd name="connsiteY27" fmla="*/ 745588 h 807287"/>
              <a:gd name="connsiteX28" fmla="*/ 407963 w 892768"/>
              <a:gd name="connsiteY28" fmla="*/ 773723 h 807287"/>
              <a:gd name="connsiteX29" fmla="*/ 548640 w 892768"/>
              <a:gd name="connsiteY29" fmla="*/ 759655 h 807287"/>
              <a:gd name="connsiteX30" fmla="*/ 590843 w 892768"/>
              <a:gd name="connsiteY30" fmla="*/ 618978 h 807287"/>
              <a:gd name="connsiteX31" fmla="*/ 576776 w 892768"/>
              <a:gd name="connsiteY31" fmla="*/ 351692 h 807287"/>
              <a:gd name="connsiteX32" fmla="*/ 562708 w 892768"/>
              <a:gd name="connsiteY32" fmla="*/ 295421 h 807287"/>
              <a:gd name="connsiteX33" fmla="*/ 520505 w 892768"/>
              <a:gd name="connsiteY33" fmla="*/ 267286 h 807287"/>
              <a:gd name="connsiteX34" fmla="*/ 351693 w 892768"/>
              <a:gd name="connsiteY34" fmla="*/ 281354 h 807287"/>
              <a:gd name="connsiteX35" fmla="*/ 281354 w 892768"/>
              <a:gd name="connsiteY35" fmla="*/ 351692 h 807287"/>
              <a:gd name="connsiteX36" fmla="*/ 225083 w 892768"/>
              <a:gd name="connsiteY36" fmla="*/ 422031 h 807287"/>
              <a:gd name="connsiteX37" fmla="*/ 225083 w 892768"/>
              <a:gd name="connsiteY37" fmla="*/ 562708 h 807287"/>
              <a:gd name="connsiteX38" fmla="*/ 309490 w 892768"/>
              <a:gd name="connsiteY38" fmla="*/ 590843 h 807287"/>
              <a:gd name="connsiteX39" fmla="*/ 351693 w 892768"/>
              <a:gd name="connsiteY39" fmla="*/ 576775 h 807287"/>
              <a:gd name="connsiteX40" fmla="*/ 365760 w 892768"/>
              <a:gd name="connsiteY40" fmla="*/ 464234 h 807287"/>
              <a:gd name="connsiteX41" fmla="*/ 267287 w 892768"/>
              <a:gd name="connsiteY41" fmla="*/ 464234 h 80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92768" h="807287">
                <a:moveTo>
                  <a:pt x="520505" y="801858"/>
                </a:moveTo>
                <a:cubicBezTo>
                  <a:pt x="546886" y="800099"/>
                  <a:pt x="706594" y="807287"/>
                  <a:pt x="773723" y="773723"/>
                </a:cubicBezTo>
                <a:cubicBezTo>
                  <a:pt x="788846" y="766162"/>
                  <a:pt x="802724" y="756150"/>
                  <a:pt x="815927" y="745588"/>
                </a:cubicBezTo>
                <a:cubicBezTo>
                  <a:pt x="826284" y="737303"/>
                  <a:pt x="835777" y="727809"/>
                  <a:pt x="844062" y="717452"/>
                </a:cubicBezTo>
                <a:cubicBezTo>
                  <a:pt x="854624" y="704250"/>
                  <a:pt x="862819" y="689317"/>
                  <a:pt x="872197" y="675249"/>
                </a:cubicBezTo>
                <a:cubicBezTo>
                  <a:pt x="876886" y="642424"/>
                  <a:pt x="892768" y="609289"/>
                  <a:pt x="886265" y="576775"/>
                </a:cubicBezTo>
                <a:cubicBezTo>
                  <a:pt x="883089" y="560894"/>
                  <a:pt x="840985" y="459574"/>
                  <a:pt x="801859" y="436098"/>
                </a:cubicBezTo>
                <a:cubicBezTo>
                  <a:pt x="787447" y="427451"/>
                  <a:pt x="713891" y="410590"/>
                  <a:pt x="703385" y="407963"/>
                </a:cubicBezTo>
                <a:cubicBezTo>
                  <a:pt x="698696" y="389206"/>
                  <a:pt x="691715" y="370877"/>
                  <a:pt x="689317" y="351692"/>
                </a:cubicBezTo>
                <a:cubicBezTo>
                  <a:pt x="682313" y="295662"/>
                  <a:pt x="686324" y="238249"/>
                  <a:pt x="675250" y="182880"/>
                </a:cubicBezTo>
                <a:cubicBezTo>
                  <a:pt x="671769" y="165474"/>
                  <a:pt x="633957" y="124523"/>
                  <a:pt x="618979" y="112541"/>
                </a:cubicBezTo>
                <a:cubicBezTo>
                  <a:pt x="593601" y="92238"/>
                  <a:pt x="549386" y="67824"/>
                  <a:pt x="520505" y="56271"/>
                </a:cubicBezTo>
                <a:cubicBezTo>
                  <a:pt x="492969" y="45257"/>
                  <a:pt x="462625" y="41398"/>
                  <a:pt x="436099" y="28135"/>
                </a:cubicBezTo>
                <a:lnTo>
                  <a:pt x="379828" y="0"/>
                </a:lnTo>
                <a:cubicBezTo>
                  <a:pt x="342314" y="4689"/>
                  <a:pt x="303498" y="3205"/>
                  <a:pt x="267287" y="14068"/>
                </a:cubicBezTo>
                <a:cubicBezTo>
                  <a:pt x="254583" y="17879"/>
                  <a:pt x="245083" y="30340"/>
                  <a:pt x="239151" y="42203"/>
                </a:cubicBezTo>
                <a:cubicBezTo>
                  <a:pt x="220764" y="78977"/>
                  <a:pt x="231751" y="106119"/>
                  <a:pt x="211016" y="140677"/>
                </a:cubicBezTo>
                <a:cubicBezTo>
                  <a:pt x="197654" y="162947"/>
                  <a:pt x="159842" y="184171"/>
                  <a:pt x="140677" y="196948"/>
                </a:cubicBezTo>
                <a:cubicBezTo>
                  <a:pt x="77050" y="292390"/>
                  <a:pt x="108318" y="257444"/>
                  <a:pt x="56271" y="309489"/>
                </a:cubicBezTo>
                <a:cubicBezTo>
                  <a:pt x="46893" y="328246"/>
                  <a:pt x="35924" y="346289"/>
                  <a:pt x="28136" y="365760"/>
                </a:cubicBezTo>
                <a:cubicBezTo>
                  <a:pt x="17122" y="393296"/>
                  <a:pt x="0" y="450166"/>
                  <a:pt x="0" y="450166"/>
                </a:cubicBezTo>
                <a:cubicBezTo>
                  <a:pt x="4689" y="478301"/>
                  <a:pt x="4053" y="507865"/>
                  <a:pt x="14068" y="534572"/>
                </a:cubicBezTo>
                <a:cubicBezTo>
                  <a:pt x="18725" y="546991"/>
                  <a:pt x="33918" y="552351"/>
                  <a:pt x="42203" y="562708"/>
                </a:cubicBezTo>
                <a:cubicBezTo>
                  <a:pt x="52765" y="575910"/>
                  <a:pt x="58384" y="592956"/>
                  <a:pt x="70339" y="604911"/>
                </a:cubicBezTo>
                <a:cubicBezTo>
                  <a:pt x="110654" y="645226"/>
                  <a:pt x="108980" y="624231"/>
                  <a:pt x="154745" y="647114"/>
                </a:cubicBezTo>
                <a:cubicBezTo>
                  <a:pt x="169867" y="654675"/>
                  <a:pt x="181826" y="667688"/>
                  <a:pt x="196948" y="675249"/>
                </a:cubicBezTo>
                <a:cubicBezTo>
                  <a:pt x="210211" y="681881"/>
                  <a:pt x="226188" y="682116"/>
                  <a:pt x="239151" y="689317"/>
                </a:cubicBezTo>
                <a:cubicBezTo>
                  <a:pt x="268710" y="705739"/>
                  <a:pt x="291478" y="734895"/>
                  <a:pt x="323557" y="745588"/>
                </a:cubicBezTo>
                <a:lnTo>
                  <a:pt x="407963" y="773723"/>
                </a:lnTo>
                <a:cubicBezTo>
                  <a:pt x="454855" y="769034"/>
                  <a:pt x="503932" y="774558"/>
                  <a:pt x="548640" y="759655"/>
                </a:cubicBezTo>
                <a:cubicBezTo>
                  <a:pt x="587027" y="746859"/>
                  <a:pt x="590353" y="622411"/>
                  <a:pt x="590843" y="618978"/>
                </a:cubicBezTo>
                <a:cubicBezTo>
                  <a:pt x="586154" y="529883"/>
                  <a:pt x="584505" y="440575"/>
                  <a:pt x="576776" y="351692"/>
                </a:cubicBezTo>
                <a:cubicBezTo>
                  <a:pt x="575101" y="332430"/>
                  <a:pt x="573433" y="311508"/>
                  <a:pt x="562708" y="295421"/>
                </a:cubicBezTo>
                <a:cubicBezTo>
                  <a:pt x="553330" y="281353"/>
                  <a:pt x="534573" y="276664"/>
                  <a:pt x="520505" y="267286"/>
                </a:cubicBezTo>
                <a:cubicBezTo>
                  <a:pt x="464234" y="271975"/>
                  <a:pt x="404940" y="262561"/>
                  <a:pt x="351693" y="281354"/>
                </a:cubicBezTo>
                <a:cubicBezTo>
                  <a:pt x="320425" y="292390"/>
                  <a:pt x="304800" y="328246"/>
                  <a:pt x="281354" y="351692"/>
                </a:cubicBezTo>
                <a:cubicBezTo>
                  <a:pt x="241267" y="391779"/>
                  <a:pt x="260573" y="368798"/>
                  <a:pt x="225083" y="422031"/>
                </a:cubicBezTo>
                <a:cubicBezTo>
                  <a:pt x="215138" y="461811"/>
                  <a:pt x="191550" y="524384"/>
                  <a:pt x="225083" y="562708"/>
                </a:cubicBezTo>
                <a:cubicBezTo>
                  <a:pt x="244613" y="585028"/>
                  <a:pt x="309490" y="590843"/>
                  <a:pt x="309490" y="590843"/>
                </a:cubicBezTo>
                <a:cubicBezTo>
                  <a:pt x="323558" y="586154"/>
                  <a:pt x="340114" y="586038"/>
                  <a:pt x="351693" y="576775"/>
                </a:cubicBezTo>
                <a:cubicBezTo>
                  <a:pt x="375689" y="557578"/>
                  <a:pt x="407754" y="490480"/>
                  <a:pt x="365760" y="464234"/>
                </a:cubicBezTo>
                <a:cubicBezTo>
                  <a:pt x="337925" y="446837"/>
                  <a:pt x="300111" y="464234"/>
                  <a:pt x="267287" y="46423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Dijagram toka: Magnetni disk 30"/>
          <p:cNvSpPr/>
          <p:nvPr/>
        </p:nvSpPr>
        <p:spPr>
          <a:xfrm>
            <a:off x="6084168" y="4365104"/>
            <a:ext cx="1008112" cy="1080120"/>
          </a:xfrm>
          <a:prstGeom prst="flowChartMagneticDisk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31"/>
          <p:cNvGrpSpPr/>
          <p:nvPr/>
        </p:nvGrpSpPr>
        <p:grpSpPr>
          <a:xfrm>
            <a:off x="3851920" y="2924944"/>
            <a:ext cx="1296144" cy="2074385"/>
            <a:chOff x="3851920" y="1858671"/>
            <a:chExt cx="1842596" cy="3874585"/>
          </a:xfrm>
        </p:grpSpPr>
        <p:sp>
          <p:nvSpPr>
            <p:cNvPr id="33" name="Strelica savijena prema gore 32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Strelica ulijevo 33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Strelica savijena prema gore 34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Savijena strelica 35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7" name="Jednakokračni trokut 3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3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9" name="Ravni poveznik 38"/>
            <p:cNvCxnSpPr>
              <a:stCxn id="3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ipsa 3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Strelica ulijevo 4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6" name="Bločni luk 4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Dijagram toka: Odgoda 4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3" name="Savijena strelica 4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4" name="Prostoručno 4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Prostoručno 4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53"/>
          <p:cNvGrpSpPr/>
          <p:nvPr/>
        </p:nvGrpSpPr>
        <p:grpSpPr>
          <a:xfrm>
            <a:off x="2051720" y="2492896"/>
            <a:ext cx="1080120" cy="1080120"/>
            <a:chOff x="1403648" y="2852936"/>
            <a:chExt cx="1080120" cy="1080120"/>
          </a:xfrm>
        </p:grpSpPr>
        <p:sp>
          <p:nvSpPr>
            <p:cNvPr id="48" name="Elipsa 47"/>
            <p:cNvSpPr/>
            <p:nvPr/>
          </p:nvSpPr>
          <p:spPr>
            <a:xfrm>
              <a:off x="1403648" y="3068960"/>
              <a:ext cx="936104" cy="86409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Dijagram toka: Memorija s izravnim pristupom 48"/>
            <p:cNvSpPr/>
            <p:nvPr/>
          </p:nvSpPr>
          <p:spPr>
            <a:xfrm>
              <a:off x="1835696" y="3429000"/>
              <a:ext cx="648072" cy="432048"/>
            </a:xfrm>
            <a:prstGeom prst="flowChartMagneticDrum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0" name="Jednakokračni trokut 49"/>
            <p:cNvSpPr/>
            <p:nvPr/>
          </p:nvSpPr>
          <p:spPr>
            <a:xfrm>
              <a:off x="1475656" y="2924944"/>
              <a:ext cx="288032" cy="36004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Jednakokračni trokut 50"/>
            <p:cNvSpPr/>
            <p:nvPr/>
          </p:nvSpPr>
          <p:spPr>
            <a:xfrm>
              <a:off x="1907704" y="2852936"/>
              <a:ext cx="288032" cy="36004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Elipsa 51"/>
            <p:cNvSpPr/>
            <p:nvPr/>
          </p:nvSpPr>
          <p:spPr>
            <a:xfrm>
              <a:off x="1619672" y="3356992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Elipsa 52"/>
            <p:cNvSpPr/>
            <p:nvPr/>
          </p:nvSpPr>
          <p:spPr>
            <a:xfrm flipV="1">
              <a:off x="1979712" y="3284984"/>
              <a:ext cx="135632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55" name="Eksplozija 2 54"/>
          <p:cNvSpPr/>
          <p:nvPr/>
        </p:nvSpPr>
        <p:spPr>
          <a:xfrm>
            <a:off x="2339752" y="260648"/>
            <a:ext cx="3744416" cy="242088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Crvenkapica:k  baki</a:t>
            </a:r>
          </a:p>
          <a:p>
            <a:pPr algn="ctr"/>
            <a:endParaRPr lang="hr-HR" dirty="0" smtClean="0"/>
          </a:p>
          <a:p>
            <a:pPr algn="ctr"/>
            <a:endParaRPr lang="hr-HR" dirty="0"/>
          </a:p>
        </p:txBody>
      </p:sp>
      <p:sp>
        <p:nvSpPr>
          <p:cNvPr id="58" name="Dijagram toka: Postupak 57"/>
          <p:cNvSpPr/>
          <p:nvPr/>
        </p:nvSpPr>
        <p:spPr>
          <a:xfrm>
            <a:off x="2339752" y="5301208"/>
            <a:ext cx="1440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9" name="Dijagram toka: Postupak 58"/>
          <p:cNvSpPr/>
          <p:nvPr/>
        </p:nvSpPr>
        <p:spPr>
          <a:xfrm>
            <a:off x="2627784" y="5301208"/>
            <a:ext cx="1440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0" name="Dijagram toka: Odgoda 59"/>
          <p:cNvSpPr/>
          <p:nvPr/>
        </p:nvSpPr>
        <p:spPr>
          <a:xfrm>
            <a:off x="2627784" y="5805264"/>
            <a:ext cx="216024" cy="180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1" name="Dijagram toka: Odgoda 60"/>
          <p:cNvSpPr/>
          <p:nvPr/>
        </p:nvSpPr>
        <p:spPr>
          <a:xfrm>
            <a:off x="2339752" y="5733256"/>
            <a:ext cx="216024" cy="180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6" name="Zaobljeni pravokutnik 55"/>
          <p:cNvSpPr/>
          <p:nvPr/>
        </p:nvSpPr>
        <p:spPr>
          <a:xfrm>
            <a:off x="2123728" y="3573016"/>
            <a:ext cx="864096" cy="187220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7" name="Savijena strelica 56"/>
          <p:cNvSpPr/>
          <p:nvPr/>
        </p:nvSpPr>
        <p:spPr>
          <a:xfrm rot="889742" flipV="1">
            <a:off x="2356966" y="3918178"/>
            <a:ext cx="546420" cy="768327"/>
          </a:xfrm>
          <a:prstGeom prst="bentArrow">
            <a:avLst>
              <a:gd name="adj1" fmla="val 25000"/>
              <a:gd name="adj2" fmla="val 29884"/>
              <a:gd name="adj3" fmla="val 25000"/>
              <a:gd name="adj4" fmla="val 43750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ručno 1"/>
          <p:cNvSpPr/>
          <p:nvPr/>
        </p:nvSpPr>
        <p:spPr>
          <a:xfrm>
            <a:off x="-490024" y="2445434"/>
            <a:ext cx="10109980" cy="4089009"/>
          </a:xfrm>
          <a:custGeom>
            <a:avLst/>
            <a:gdLst>
              <a:gd name="connsiteX0" fmla="*/ 9619956 w 10109980"/>
              <a:gd name="connsiteY0" fmla="*/ 58615 h 4089009"/>
              <a:gd name="connsiteX1" fmla="*/ 8227255 w 10109980"/>
              <a:gd name="connsiteY1" fmla="*/ 213360 h 4089009"/>
              <a:gd name="connsiteX2" fmla="*/ 6961162 w 10109980"/>
              <a:gd name="connsiteY2" fmla="*/ 860474 h 4089009"/>
              <a:gd name="connsiteX3" fmla="*/ 4597790 w 10109980"/>
              <a:gd name="connsiteY3" fmla="*/ 1479452 h 4089009"/>
              <a:gd name="connsiteX4" fmla="*/ 2923735 w 10109980"/>
              <a:gd name="connsiteY4" fmla="*/ 2590800 h 4089009"/>
              <a:gd name="connsiteX5" fmla="*/ 419686 w 10109980"/>
              <a:gd name="connsiteY5" fmla="*/ 2900289 h 4089009"/>
              <a:gd name="connsiteX6" fmla="*/ 405618 w 10109980"/>
              <a:gd name="connsiteY6" fmla="*/ 3941298 h 4089009"/>
              <a:gd name="connsiteX7" fmla="*/ 1967132 w 10109980"/>
              <a:gd name="connsiteY7" fmla="*/ 3786554 h 4089009"/>
              <a:gd name="connsiteX8" fmla="*/ 4288301 w 10109980"/>
              <a:gd name="connsiteY8" fmla="*/ 2998763 h 4089009"/>
              <a:gd name="connsiteX9" fmla="*/ 5568461 w 10109980"/>
              <a:gd name="connsiteY9" fmla="*/ 2140634 h 4089009"/>
              <a:gd name="connsiteX10" fmla="*/ 8030307 w 10109980"/>
              <a:gd name="connsiteY10" fmla="*/ 1507588 h 4089009"/>
              <a:gd name="connsiteX11" fmla="*/ 9845039 w 10109980"/>
              <a:gd name="connsiteY11" fmla="*/ 565052 h 4089009"/>
              <a:gd name="connsiteX12" fmla="*/ 9619956 w 10109980"/>
              <a:gd name="connsiteY12" fmla="*/ 58615 h 408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09980" h="4089009">
                <a:moveTo>
                  <a:pt x="9619956" y="58615"/>
                </a:moveTo>
                <a:cubicBezTo>
                  <a:pt x="9350325" y="0"/>
                  <a:pt x="8670387" y="79717"/>
                  <a:pt x="8227255" y="213360"/>
                </a:cubicBezTo>
                <a:cubicBezTo>
                  <a:pt x="7784123" y="347003"/>
                  <a:pt x="7566073" y="649459"/>
                  <a:pt x="6961162" y="860474"/>
                </a:cubicBezTo>
                <a:cubicBezTo>
                  <a:pt x="6356251" y="1071489"/>
                  <a:pt x="5270695" y="1191064"/>
                  <a:pt x="4597790" y="1479452"/>
                </a:cubicBezTo>
                <a:cubicBezTo>
                  <a:pt x="3924886" y="1767840"/>
                  <a:pt x="3620086" y="2353994"/>
                  <a:pt x="2923735" y="2590800"/>
                </a:cubicBezTo>
                <a:cubicBezTo>
                  <a:pt x="2227384" y="2827606"/>
                  <a:pt x="839372" y="2675206"/>
                  <a:pt x="419686" y="2900289"/>
                </a:cubicBezTo>
                <a:cubicBezTo>
                  <a:pt x="0" y="3125372"/>
                  <a:pt x="147710" y="3793587"/>
                  <a:pt x="405618" y="3941298"/>
                </a:cubicBezTo>
                <a:cubicBezTo>
                  <a:pt x="663526" y="4089009"/>
                  <a:pt x="1320018" y="3943643"/>
                  <a:pt x="1967132" y="3786554"/>
                </a:cubicBezTo>
                <a:cubicBezTo>
                  <a:pt x="2614246" y="3629465"/>
                  <a:pt x="3688079" y="3273083"/>
                  <a:pt x="4288301" y="2998763"/>
                </a:cubicBezTo>
                <a:cubicBezTo>
                  <a:pt x="4888523" y="2724443"/>
                  <a:pt x="4944793" y="2389163"/>
                  <a:pt x="5568461" y="2140634"/>
                </a:cubicBezTo>
                <a:cubicBezTo>
                  <a:pt x="6192129" y="1892105"/>
                  <a:pt x="7317544" y="1770185"/>
                  <a:pt x="8030307" y="1507588"/>
                </a:cubicBezTo>
                <a:cubicBezTo>
                  <a:pt x="8743070" y="1244991"/>
                  <a:pt x="9580098" y="804203"/>
                  <a:pt x="9845039" y="565052"/>
                </a:cubicBezTo>
                <a:cubicBezTo>
                  <a:pt x="10109980" y="325901"/>
                  <a:pt x="9889587" y="117230"/>
                  <a:pt x="9619956" y="586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1115616" y="263691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blak 6"/>
          <p:cNvSpPr/>
          <p:nvPr/>
        </p:nvSpPr>
        <p:spPr>
          <a:xfrm>
            <a:off x="0" y="476672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/>
          <p:cNvSpPr/>
          <p:nvPr/>
        </p:nvSpPr>
        <p:spPr>
          <a:xfrm>
            <a:off x="0" y="26064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blak 8"/>
          <p:cNvSpPr/>
          <p:nvPr/>
        </p:nvSpPr>
        <p:spPr>
          <a:xfrm>
            <a:off x="1259632" y="1628800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>
            <a:off x="899592" y="0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7631832" y="390567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blak 11"/>
          <p:cNvSpPr/>
          <p:nvPr/>
        </p:nvSpPr>
        <p:spPr>
          <a:xfrm>
            <a:off x="8063880" y="3185592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blak 12"/>
          <p:cNvSpPr/>
          <p:nvPr/>
        </p:nvSpPr>
        <p:spPr>
          <a:xfrm>
            <a:off x="6804248" y="2060848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blak 13"/>
          <p:cNvSpPr/>
          <p:nvPr/>
        </p:nvSpPr>
        <p:spPr>
          <a:xfrm>
            <a:off x="6804248" y="278092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blak 14"/>
          <p:cNvSpPr/>
          <p:nvPr/>
        </p:nvSpPr>
        <p:spPr>
          <a:xfrm>
            <a:off x="6876256" y="2132856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blak 15"/>
          <p:cNvSpPr/>
          <p:nvPr/>
        </p:nvSpPr>
        <p:spPr>
          <a:xfrm>
            <a:off x="1763688" y="3861048"/>
            <a:ext cx="1512168" cy="144016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Oblak 16"/>
          <p:cNvSpPr/>
          <p:nvPr/>
        </p:nvSpPr>
        <p:spPr>
          <a:xfrm>
            <a:off x="1691680" y="3140968"/>
            <a:ext cx="1656184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3059832" y="3429000"/>
            <a:ext cx="1008112" cy="864096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blak 18"/>
          <p:cNvSpPr/>
          <p:nvPr/>
        </p:nvSpPr>
        <p:spPr>
          <a:xfrm>
            <a:off x="1259632" y="2996952"/>
            <a:ext cx="1224136" cy="216024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-324544" y="4653136"/>
            <a:ext cx="1224136" cy="115212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>
            <a:off x="3707904" y="2564904"/>
            <a:ext cx="122413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4716016" y="2348880"/>
            <a:ext cx="1440160" cy="151216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-252536" y="3861048"/>
            <a:ext cx="158417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2843808" y="2564904"/>
            <a:ext cx="1296144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4067944" y="1844824"/>
            <a:ext cx="576064" cy="23762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3131840" y="-243408"/>
            <a:ext cx="2520280" cy="273630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/>
          <p:cNvSpPr/>
          <p:nvPr/>
        </p:nvSpPr>
        <p:spPr>
          <a:xfrm>
            <a:off x="5004048" y="5301208"/>
            <a:ext cx="1008112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9" name="Ravni poveznik 28"/>
          <p:cNvCxnSpPr/>
          <p:nvPr/>
        </p:nvCxnSpPr>
        <p:spPr>
          <a:xfrm>
            <a:off x="5724128" y="551723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ostoručno 29"/>
          <p:cNvSpPr/>
          <p:nvPr/>
        </p:nvSpPr>
        <p:spPr>
          <a:xfrm>
            <a:off x="5148775" y="5401994"/>
            <a:ext cx="892768" cy="807287"/>
          </a:xfrm>
          <a:custGeom>
            <a:avLst/>
            <a:gdLst>
              <a:gd name="connsiteX0" fmla="*/ 520505 w 892768"/>
              <a:gd name="connsiteY0" fmla="*/ 801858 h 807287"/>
              <a:gd name="connsiteX1" fmla="*/ 773723 w 892768"/>
              <a:gd name="connsiteY1" fmla="*/ 773723 h 807287"/>
              <a:gd name="connsiteX2" fmla="*/ 815927 w 892768"/>
              <a:gd name="connsiteY2" fmla="*/ 745588 h 807287"/>
              <a:gd name="connsiteX3" fmla="*/ 844062 w 892768"/>
              <a:gd name="connsiteY3" fmla="*/ 717452 h 807287"/>
              <a:gd name="connsiteX4" fmla="*/ 872197 w 892768"/>
              <a:gd name="connsiteY4" fmla="*/ 675249 h 807287"/>
              <a:gd name="connsiteX5" fmla="*/ 886265 w 892768"/>
              <a:gd name="connsiteY5" fmla="*/ 576775 h 807287"/>
              <a:gd name="connsiteX6" fmla="*/ 801859 w 892768"/>
              <a:gd name="connsiteY6" fmla="*/ 436098 h 807287"/>
              <a:gd name="connsiteX7" fmla="*/ 703385 w 892768"/>
              <a:gd name="connsiteY7" fmla="*/ 407963 h 807287"/>
              <a:gd name="connsiteX8" fmla="*/ 689317 w 892768"/>
              <a:gd name="connsiteY8" fmla="*/ 351692 h 807287"/>
              <a:gd name="connsiteX9" fmla="*/ 675250 w 892768"/>
              <a:gd name="connsiteY9" fmla="*/ 182880 h 807287"/>
              <a:gd name="connsiteX10" fmla="*/ 618979 w 892768"/>
              <a:gd name="connsiteY10" fmla="*/ 112541 h 807287"/>
              <a:gd name="connsiteX11" fmla="*/ 520505 w 892768"/>
              <a:gd name="connsiteY11" fmla="*/ 56271 h 807287"/>
              <a:gd name="connsiteX12" fmla="*/ 436099 w 892768"/>
              <a:gd name="connsiteY12" fmla="*/ 28135 h 807287"/>
              <a:gd name="connsiteX13" fmla="*/ 379828 w 892768"/>
              <a:gd name="connsiteY13" fmla="*/ 0 h 807287"/>
              <a:gd name="connsiteX14" fmla="*/ 267287 w 892768"/>
              <a:gd name="connsiteY14" fmla="*/ 14068 h 807287"/>
              <a:gd name="connsiteX15" fmla="*/ 239151 w 892768"/>
              <a:gd name="connsiteY15" fmla="*/ 42203 h 807287"/>
              <a:gd name="connsiteX16" fmla="*/ 211016 w 892768"/>
              <a:gd name="connsiteY16" fmla="*/ 140677 h 807287"/>
              <a:gd name="connsiteX17" fmla="*/ 140677 w 892768"/>
              <a:gd name="connsiteY17" fmla="*/ 196948 h 807287"/>
              <a:gd name="connsiteX18" fmla="*/ 56271 w 892768"/>
              <a:gd name="connsiteY18" fmla="*/ 309489 h 807287"/>
              <a:gd name="connsiteX19" fmla="*/ 28136 w 892768"/>
              <a:gd name="connsiteY19" fmla="*/ 365760 h 807287"/>
              <a:gd name="connsiteX20" fmla="*/ 0 w 892768"/>
              <a:gd name="connsiteY20" fmla="*/ 450166 h 807287"/>
              <a:gd name="connsiteX21" fmla="*/ 14068 w 892768"/>
              <a:gd name="connsiteY21" fmla="*/ 534572 h 807287"/>
              <a:gd name="connsiteX22" fmla="*/ 42203 w 892768"/>
              <a:gd name="connsiteY22" fmla="*/ 562708 h 807287"/>
              <a:gd name="connsiteX23" fmla="*/ 70339 w 892768"/>
              <a:gd name="connsiteY23" fmla="*/ 604911 h 807287"/>
              <a:gd name="connsiteX24" fmla="*/ 154745 w 892768"/>
              <a:gd name="connsiteY24" fmla="*/ 647114 h 807287"/>
              <a:gd name="connsiteX25" fmla="*/ 196948 w 892768"/>
              <a:gd name="connsiteY25" fmla="*/ 675249 h 807287"/>
              <a:gd name="connsiteX26" fmla="*/ 239151 w 892768"/>
              <a:gd name="connsiteY26" fmla="*/ 689317 h 807287"/>
              <a:gd name="connsiteX27" fmla="*/ 323557 w 892768"/>
              <a:gd name="connsiteY27" fmla="*/ 745588 h 807287"/>
              <a:gd name="connsiteX28" fmla="*/ 407963 w 892768"/>
              <a:gd name="connsiteY28" fmla="*/ 773723 h 807287"/>
              <a:gd name="connsiteX29" fmla="*/ 548640 w 892768"/>
              <a:gd name="connsiteY29" fmla="*/ 759655 h 807287"/>
              <a:gd name="connsiteX30" fmla="*/ 590843 w 892768"/>
              <a:gd name="connsiteY30" fmla="*/ 618978 h 807287"/>
              <a:gd name="connsiteX31" fmla="*/ 576776 w 892768"/>
              <a:gd name="connsiteY31" fmla="*/ 351692 h 807287"/>
              <a:gd name="connsiteX32" fmla="*/ 562708 w 892768"/>
              <a:gd name="connsiteY32" fmla="*/ 295421 h 807287"/>
              <a:gd name="connsiteX33" fmla="*/ 520505 w 892768"/>
              <a:gd name="connsiteY33" fmla="*/ 267286 h 807287"/>
              <a:gd name="connsiteX34" fmla="*/ 351693 w 892768"/>
              <a:gd name="connsiteY34" fmla="*/ 281354 h 807287"/>
              <a:gd name="connsiteX35" fmla="*/ 281354 w 892768"/>
              <a:gd name="connsiteY35" fmla="*/ 351692 h 807287"/>
              <a:gd name="connsiteX36" fmla="*/ 225083 w 892768"/>
              <a:gd name="connsiteY36" fmla="*/ 422031 h 807287"/>
              <a:gd name="connsiteX37" fmla="*/ 225083 w 892768"/>
              <a:gd name="connsiteY37" fmla="*/ 562708 h 807287"/>
              <a:gd name="connsiteX38" fmla="*/ 309490 w 892768"/>
              <a:gd name="connsiteY38" fmla="*/ 590843 h 807287"/>
              <a:gd name="connsiteX39" fmla="*/ 351693 w 892768"/>
              <a:gd name="connsiteY39" fmla="*/ 576775 h 807287"/>
              <a:gd name="connsiteX40" fmla="*/ 365760 w 892768"/>
              <a:gd name="connsiteY40" fmla="*/ 464234 h 807287"/>
              <a:gd name="connsiteX41" fmla="*/ 267287 w 892768"/>
              <a:gd name="connsiteY41" fmla="*/ 464234 h 80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92768" h="807287">
                <a:moveTo>
                  <a:pt x="520505" y="801858"/>
                </a:moveTo>
                <a:cubicBezTo>
                  <a:pt x="546886" y="800099"/>
                  <a:pt x="706594" y="807287"/>
                  <a:pt x="773723" y="773723"/>
                </a:cubicBezTo>
                <a:cubicBezTo>
                  <a:pt x="788846" y="766162"/>
                  <a:pt x="802724" y="756150"/>
                  <a:pt x="815927" y="745588"/>
                </a:cubicBezTo>
                <a:cubicBezTo>
                  <a:pt x="826284" y="737303"/>
                  <a:pt x="835777" y="727809"/>
                  <a:pt x="844062" y="717452"/>
                </a:cubicBezTo>
                <a:cubicBezTo>
                  <a:pt x="854624" y="704250"/>
                  <a:pt x="862819" y="689317"/>
                  <a:pt x="872197" y="675249"/>
                </a:cubicBezTo>
                <a:cubicBezTo>
                  <a:pt x="876886" y="642424"/>
                  <a:pt x="892768" y="609289"/>
                  <a:pt x="886265" y="576775"/>
                </a:cubicBezTo>
                <a:cubicBezTo>
                  <a:pt x="883089" y="560894"/>
                  <a:pt x="840985" y="459574"/>
                  <a:pt x="801859" y="436098"/>
                </a:cubicBezTo>
                <a:cubicBezTo>
                  <a:pt x="787447" y="427451"/>
                  <a:pt x="713891" y="410590"/>
                  <a:pt x="703385" y="407963"/>
                </a:cubicBezTo>
                <a:cubicBezTo>
                  <a:pt x="698696" y="389206"/>
                  <a:pt x="691715" y="370877"/>
                  <a:pt x="689317" y="351692"/>
                </a:cubicBezTo>
                <a:cubicBezTo>
                  <a:pt x="682313" y="295662"/>
                  <a:pt x="686324" y="238249"/>
                  <a:pt x="675250" y="182880"/>
                </a:cubicBezTo>
                <a:cubicBezTo>
                  <a:pt x="671769" y="165474"/>
                  <a:pt x="633957" y="124523"/>
                  <a:pt x="618979" y="112541"/>
                </a:cubicBezTo>
                <a:cubicBezTo>
                  <a:pt x="593601" y="92238"/>
                  <a:pt x="549386" y="67824"/>
                  <a:pt x="520505" y="56271"/>
                </a:cubicBezTo>
                <a:cubicBezTo>
                  <a:pt x="492969" y="45257"/>
                  <a:pt x="462625" y="41398"/>
                  <a:pt x="436099" y="28135"/>
                </a:cubicBezTo>
                <a:lnTo>
                  <a:pt x="379828" y="0"/>
                </a:lnTo>
                <a:cubicBezTo>
                  <a:pt x="342314" y="4689"/>
                  <a:pt x="303498" y="3205"/>
                  <a:pt x="267287" y="14068"/>
                </a:cubicBezTo>
                <a:cubicBezTo>
                  <a:pt x="254583" y="17879"/>
                  <a:pt x="245083" y="30340"/>
                  <a:pt x="239151" y="42203"/>
                </a:cubicBezTo>
                <a:cubicBezTo>
                  <a:pt x="220764" y="78977"/>
                  <a:pt x="231751" y="106119"/>
                  <a:pt x="211016" y="140677"/>
                </a:cubicBezTo>
                <a:cubicBezTo>
                  <a:pt x="197654" y="162947"/>
                  <a:pt x="159842" y="184171"/>
                  <a:pt x="140677" y="196948"/>
                </a:cubicBezTo>
                <a:cubicBezTo>
                  <a:pt x="77050" y="292390"/>
                  <a:pt x="108318" y="257444"/>
                  <a:pt x="56271" y="309489"/>
                </a:cubicBezTo>
                <a:cubicBezTo>
                  <a:pt x="46893" y="328246"/>
                  <a:pt x="35924" y="346289"/>
                  <a:pt x="28136" y="365760"/>
                </a:cubicBezTo>
                <a:cubicBezTo>
                  <a:pt x="17122" y="393296"/>
                  <a:pt x="0" y="450166"/>
                  <a:pt x="0" y="450166"/>
                </a:cubicBezTo>
                <a:cubicBezTo>
                  <a:pt x="4689" y="478301"/>
                  <a:pt x="4053" y="507865"/>
                  <a:pt x="14068" y="534572"/>
                </a:cubicBezTo>
                <a:cubicBezTo>
                  <a:pt x="18725" y="546991"/>
                  <a:pt x="33918" y="552351"/>
                  <a:pt x="42203" y="562708"/>
                </a:cubicBezTo>
                <a:cubicBezTo>
                  <a:pt x="52765" y="575910"/>
                  <a:pt x="58384" y="592956"/>
                  <a:pt x="70339" y="604911"/>
                </a:cubicBezTo>
                <a:cubicBezTo>
                  <a:pt x="110654" y="645226"/>
                  <a:pt x="108980" y="624231"/>
                  <a:pt x="154745" y="647114"/>
                </a:cubicBezTo>
                <a:cubicBezTo>
                  <a:pt x="169867" y="654675"/>
                  <a:pt x="181826" y="667688"/>
                  <a:pt x="196948" y="675249"/>
                </a:cubicBezTo>
                <a:cubicBezTo>
                  <a:pt x="210211" y="681881"/>
                  <a:pt x="226188" y="682116"/>
                  <a:pt x="239151" y="689317"/>
                </a:cubicBezTo>
                <a:cubicBezTo>
                  <a:pt x="268710" y="705739"/>
                  <a:pt x="291478" y="734895"/>
                  <a:pt x="323557" y="745588"/>
                </a:cubicBezTo>
                <a:lnTo>
                  <a:pt x="407963" y="773723"/>
                </a:lnTo>
                <a:cubicBezTo>
                  <a:pt x="454855" y="769034"/>
                  <a:pt x="503932" y="774558"/>
                  <a:pt x="548640" y="759655"/>
                </a:cubicBezTo>
                <a:cubicBezTo>
                  <a:pt x="587027" y="746859"/>
                  <a:pt x="590353" y="622411"/>
                  <a:pt x="590843" y="618978"/>
                </a:cubicBezTo>
                <a:cubicBezTo>
                  <a:pt x="586154" y="529883"/>
                  <a:pt x="584505" y="440575"/>
                  <a:pt x="576776" y="351692"/>
                </a:cubicBezTo>
                <a:cubicBezTo>
                  <a:pt x="575101" y="332430"/>
                  <a:pt x="573433" y="311508"/>
                  <a:pt x="562708" y="295421"/>
                </a:cubicBezTo>
                <a:cubicBezTo>
                  <a:pt x="553330" y="281353"/>
                  <a:pt x="534573" y="276664"/>
                  <a:pt x="520505" y="267286"/>
                </a:cubicBezTo>
                <a:cubicBezTo>
                  <a:pt x="464234" y="271975"/>
                  <a:pt x="404940" y="262561"/>
                  <a:pt x="351693" y="281354"/>
                </a:cubicBezTo>
                <a:cubicBezTo>
                  <a:pt x="320425" y="292390"/>
                  <a:pt x="304800" y="328246"/>
                  <a:pt x="281354" y="351692"/>
                </a:cubicBezTo>
                <a:cubicBezTo>
                  <a:pt x="241267" y="391779"/>
                  <a:pt x="260573" y="368798"/>
                  <a:pt x="225083" y="422031"/>
                </a:cubicBezTo>
                <a:cubicBezTo>
                  <a:pt x="215138" y="461811"/>
                  <a:pt x="191550" y="524384"/>
                  <a:pt x="225083" y="562708"/>
                </a:cubicBezTo>
                <a:cubicBezTo>
                  <a:pt x="244613" y="585028"/>
                  <a:pt x="309490" y="590843"/>
                  <a:pt x="309490" y="590843"/>
                </a:cubicBezTo>
                <a:cubicBezTo>
                  <a:pt x="323558" y="586154"/>
                  <a:pt x="340114" y="586038"/>
                  <a:pt x="351693" y="576775"/>
                </a:cubicBezTo>
                <a:cubicBezTo>
                  <a:pt x="375689" y="557578"/>
                  <a:pt x="407754" y="490480"/>
                  <a:pt x="365760" y="464234"/>
                </a:cubicBezTo>
                <a:cubicBezTo>
                  <a:pt x="337925" y="446837"/>
                  <a:pt x="300111" y="464234"/>
                  <a:pt x="267287" y="46423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Dijagram toka: Magnetni disk 30"/>
          <p:cNvSpPr/>
          <p:nvPr/>
        </p:nvSpPr>
        <p:spPr>
          <a:xfrm>
            <a:off x="6084168" y="4365104"/>
            <a:ext cx="1008112" cy="1080120"/>
          </a:xfrm>
          <a:prstGeom prst="flowChartMagneticDisk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31"/>
          <p:cNvGrpSpPr/>
          <p:nvPr/>
        </p:nvGrpSpPr>
        <p:grpSpPr>
          <a:xfrm>
            <a:off x="3851920" y="2924944"/>
            <a:ext cx="1296144" cy="2074385"/>
            <a:chOff x="3851920" y="1858671"/>
            <a:chExt cx="1842596" cy="3874585"/>
          </a:xfrm>
        </p:grpSpPr>
        <p:sp>
          <p:nvSpPr>
            <p:cNvPr id="33" name="Strelica savijena prema gore 32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Strelica ulijevo 33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Strelica savijena prema gore 34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Savijena strelica 35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7" name="Jednakokračni trokut 3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3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9" name="Ravni poveznik 38"/>
            <p:cNvCxnSpPr>
              <a:stCxn id="3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ipsa 3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Strelica ulijevo 4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6" name="Bločni luk 4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Dijagram toka: Odgoda 4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3" name="Savijena strelica 4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4" name="Prostoručno 4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Prostoručno 4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53"/>
          <p:cNvGrpSpPr/>
          <p:nvPr/>
        </p:nvGrpSpPr>
        <p:grpSpPr>
          <a:xfrm>
            <a:off x="2051720" y="2492896"/>
            <a:ext cx="1080120" cy="1080120"/>
            <a:chOff x="1403648" y="2852936"/>
            <a:chExt cx="1080120" cy="1080120"/>
          </a:xfrm>
        </p:grpSpPr>
        <p:sp>
          <p:nvSpPr>
            <p:cNvPr id="48" name="Elipsa 47"/>
            <p:cNvSpPr/>
            <p:nvPr/>
          </p:nvSpPr>
          <p:spPr>
            <a:xfrm>
              <a:off x="1403648" y="3068960"/>
              <a:ext cx="936104" cy="86409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Dijagram toka: Memorija s izravnim pristupom 48"/>
            <p:cNvSpPr/>
            <p:nvPr/>
          </p:nvSpPr>
          <p:spPr>
            <a:xfrm>
              <a:off x="1835696" y="3429000"/>
              <a:ext cx="648072" cy="432048"/>
            </a:xfrm>
            <a:prstGeom prst="flowChartMagneticDrum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0" name="Jednakokračni trokut 49"/>
            <p:cNvSpPr/>
            <p:nvPr/>
          </p:nvSpPr>
          <p:spPr>
            <a:xfrm>
              <a:off x="1475656" y="2924944"/>
              <a:ext cx="288032" cy="36004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Jednakokračni trokut 50"/>
            <p:cNvSpPr/>
            <p:nvPr/>
          </p:nvSpPr>
          <p:spPr>
            <a:xfrm>
              <a:off x="1907704" y="2852936"/>
              <a:ext cx="288032" cy="36004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Elipsa 51"/>
            <p:cNvSpPr/>
            <p:nvPr/>
          </p:nvSpPr>
          <p:spPr>
            <a:xfrm>
              <a:off x="1619672" y="3356992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Elipsa 52"/>
            <p:cNvSpPr/>
            <p:nvPr/>
          </p:nvSpPr>
          <p:spPr>
            <a:xfrm flipV="1">
              <a:off x="1979712" y="3284984"/>
              <a:ext cx="135632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55" name="Eksplozija 2 54"/>
          <p:cNvSpPr/>
          <p:nvPr/>
        </p:nvSpPr>
        <p:spPr>
          <a:xfrm>
            <a:off x="2339752" y="260648"/>
            <a:ext cx="3744416" cy="242088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Crvenkapica:k  baki</a:t>
            </a:r>
          </a:p>
          <a:p>
            <a:pPr algn="ctr"/>
            <a:endParaRPr lang="hr-HR" dirty="0" smtClean="0"/>
          </a:p>
          <a:p>
            <a:pPr algn="ctr"/>
            <a:endParaRPr lang="hr-HR" dirty="0"/>
          </a:p>
        </p:txBody>
      </p:sp>
      <p:sp>
        <p:nvSpPr>
          <p:cNvPr id="58" name="Dijagram toka: Postupak 57"/>
          <p:cNvSpPr/>
          <p:nvPr/>
        </p:nvSpPr>
        <p:spPr>
          <a:xfrm>
            <a:off x="2339752" y="5301208"/>
            <a:ext cx="1440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9" name="Dijagram toka: Postupak 58"/>
          <p:cNvSpPr/>
          <p:nvPr/>
        </p:nvSpPr>
        <p:spPr>
          <a:xfrm>
            <a:off x="2627784" y="5301208"/>
            <a:ext cx="1440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0" name="Dijagram toka: Odgoda 59"/>
          <p:cNvSpPr/>
          <p:nvPr/>
        </p:nvSpPr>
        <p:spPr>
          <a:xfrm>
            <a:off x="2627784" y="5805264"/>
            <a:ext cx="216024" cy="180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1" name="Dijagram toka: Odgoda 60"/>
          <p:cNvSpPr/>
          <p:nvPr/>
        </p:nvSpPr>
        <p:spPr>
          <a:xfrm>
            <a:off x="2339752" y="5733256"/>
            <a:ext cx="216024" cy="180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6" name="Zaobljeni pravokutnik 55"/>
          <p:cNvSpPr/>
          <p:nvPr/>
        </p:nvSpPr>
        <p:spPr>
          <a:xfrm>
            <a:off x="2123728" y="3573016"/>
            <a:ext cx="864096" cy="187220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7" name="Savijena strelica 56"/>
          <p:cNvSpPr/>
          <p:nvPr/>
        </p:nvSpPr>
        <p:spPr>
          <a:xfrm rot="889742" flipV="1">
            <a:off x="2356966" y="3918178"/>
            <a:ext cx="546420" cy="768327"/>
          </a:xfrm>
          <a:prstGeom prst="bentArrow">
            <a:avLst>
              <a:gd name="adj1" fmla="val 25000"/>
              <a:gd name="adj2" fmla="val 29884"/>
              <a:gd name="adj3" fmla="val 25000"/>
              <a:gd name="adj4" fmla="val 43750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ručno 1"/>
          <p:cNvSpPr/>
          <p:nvPr/>
        </p:nvSpPr>
        <p:spPr>
          <a:xfrm>
            <a:off x="-490024" y="2445434"/>
            <a:ext cx="10109980" cy="4089009"/>
          </a:xfrm>
          <a:custGeom>
            <a:avLst/>
            <a:gdLst>
              <a:gd name="connsiteX0" fmla="*/ 9619956 w 10109980"/>
              <a:gd name="connsiteY0" fmla="*/ 58615 h 4089009"/>
              <a:gd name="connsiteX1" fmla="*/ 8227255 w 10109980"/>
              <a:gd name="connsiteY1" fmla="*/ 213360 h 4089009"/>
              <a:gd name="connsiteX2" fmla="*/ 6961162 w 10109980"/>
              <a:gd name="connsiteY2" fmla="*/ 860474 h 4089009"/>
              <a:gd name="connsiteX3" fmla="*/ 4597790 w 10109980"/>
              <a:gd name="connsiteY3" fmla="*/ 1479452 h 4089009"/>
              <a:gd name="connsiteX4" fmla="*/ 2923735 w 10109980"/>
              <a:gd name="connsiteY4" fmla="*/ 2590800 h 4089009"/>
              <a:gd name="connsiteX5" fmla="*/ 419686 w 10109980"/>
              <a:gd name="connsiteY5" fmla="*/ 2900289 h 4089009"/>
              <a:gd name="connsiteX6" fmla="*/ 405618 w 10109980"/>
              <a:gd name="connsiteY6" fmla="*/ 3941298 h 4089009"/>
              <a:gd name="connsiteX7" fmla="*/ 1967132 w 10109980"/>
              <a:gd name="connsiteY7" fmla="*/ 3786554 h 4089009"/>
              <a:gd name="connsiteX8" fmla="*/ 4288301 w 10109980"/>
              <a:gd name="connsiteY8" fmla="*/ 2998763 h 4089009"/>
              <a:gd name="connsiteX9" fmla="*/ 5568461 w 10109980"/>
              <a:gd name="connsiteY9" fmla="*/ 2140634 h 4089009"/>
              <a:gd name="connsiteX10" fmla="*/ 8030307 w 10109980"/>
              <a:gd name="connsiteY10" fmla="*/ 1507588 h 4089009"/>
              <a:gd name="connsiteX11" fmla="*/ 9845039 w 10109980"/>
              <a:gd name="connsiteY11" fmla="*/ 565052 h 4089009"/>
              <a:gd name="connsiteX12" fmla="*/ 9619956 w 10109980"/>
              <a:gd name="connsiteY12" fmla="*/ 58615 h 408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09980" h="4089009">
                <a:moveTo>
                  <a:pt x="9619956" y="58615"/>
                </a:moveTo>
                <a:cubicBezTo>
                  <a:pt x="9350325" y="0"/>
                  <a:pt x="8670387" y="79717"/>
                  <a:pt x="8227255" y="213360"/>
                </a:cubicBezTo>
                <a:cubicBezTo>
                  <a:pt x="7784123" y="347003"/>
                  <a:pt x="7566073" y="649459"/>
                  <a:pt x="6961162" y="860474"/>
                </a:cubicBezTo>
                <a:cubicBezTo>
                  <a:pt x="6356251" y="1071489"/>
                  <a:pt x="5270695" y="1191064"/>
                  <a:pt x="4597790" y="1479452"/>
                </a:cubicBezTo>
                <a:cubicBezTo>
                  <a:pt x="3924886" y="1767840"/>
                  <a:pt x="3620086" y="2353994"/>
                  <a:pt x="2923735" y="2590800"/>
                </a:cubicBezTo>
                <a:cubicBezTo>
                  <a:pt x="2227384" y="2827606"/>
                  <a:pt x="839372" y="2675206"/>
                  <a:pt x="419686" y="2900289"/>
                </a:cubicBezTo>
                <a:cubicBezTo>
                  <a:pt x="0" y="3125372"/>
                  <a:pt x="147710" y="3793587"/>
                  <a:pt x="405618" y="3941298"/>
                </a:cubicBezTo>
                <a:cubicBezTo>
                  <a:pt x="663526" y="4089009"/>
                  <a:pt x="1320018" y="3943643"/>
                  <a:pt x="1967132" y="3786554"/>
                </a:cubicBezTo>
                <a:cubicBezTo>
                  <a:pt x="2614246" y="3629465"/>
                  <a:pt x="3688079" y="3273083"/>
                  <a:pt x="4288301" y="2998763"/>
                </a:cubicBezTo>
                <a:cubicBezTo>
                  <a:pt x="4888523" y="2724443"/>
                  <a:pt x="4944793" y="2389163"/>
                  <a:pt x="5568461" y="2140634"/>
                </a:cubicBezTo>
                <a:cubicBezTo>
                  <a:pt x="6192129" y="1892105"/>
                  <a:pt x="7317544" y="1770185"/>
                  <a:pt x="8030307" y="1507588"/>
                </a:cubicBezTo>
                <a:cubicBezTo>
                  <a:pt x="8743070" y="1244991"/>
                  <a:pt x="9580098" y="804203"/>
                  <a:pt x="9845039" y="565052"/>
                </a:cubicBezTo>
                <a:cubicBezTo>
                  <a:pt x="10109980" y="325901"/>
                  <a:pt x="9889587" y="117230"/>
                  <a:pt x="9619956" y="586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1115616" y="263691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blak 6"/>
          <p:cNvSpPr/>
          <p:nvPr/>
        </p:nvSpPr>
        <p:spPr>
          <a:xfrm>
            <a:off x="0" y="476672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/>
          <p:cNvSpPr/>
          <p:nvPr/>
        </p:nvSpPr>
        <p:spPr>
          <a:xfrm>
            <a:off x="0" y="26064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blak 8"/>
          <p:cNvSpPr/>
          <p:nvPr/>
        </p:nvSpPr>
        <p:spPr>
          <a:xfrm>
            <a:off x="1259632" y="1628800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>
            <a:off x="899592" y="0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7631832" y="390567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blak 11"/>
          <p:cNvSpPr/>
          <p:nvPr/>
        </p:nvSpPr>
        <p:spPr>
          <a:xfrm>
            <a:off x="8063880" y="3185592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blak 12"/>
          <p:cNvSpPr/>
          <p:nvPr/>
        </p:nvSpPr>
        <p:spPr>
          <a:xfrm>
            <a:off x="6804248" y="2060848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blak 13"/>
          <p:cNvSpPr/>
          <p:nvPr/>
        </p:nvSpPr>
        <p:spPr>
          <a:xfrm>
            <a:off x="6804248" y="278092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blak 14"/>
          <p:cNvSpPr/>
          <p:nvPr/>
        </p:nvSpPr>
        <p:spPr>
          <a:xfrm>
            <a:off x="6876256" y="2132856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blak 15"/>
          <p:cNvSpPr/>
          <p:nvPr/>
        </p:nvSpPr>
        <p:spPr>
          <a:xfrm>
            <a:off x="1763688" y="3861048"/>
            <a:ext cx="1512168" cy="144016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Oblak 16"/>
          <p:cNvSpPr/>
          <p:nvPr/>
        </p:nvSpPr>
        <p:spPr>
          <a:xfrm>
            <a:off x="1691680" y="3140968"/>
            <a:ext cx="1656184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3059832" y="3429000"/>
            <a:ext cx="1008112" cy="864096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blak 18"/>
          <p:cNvSpPr/>
          <p:nvPr/>
        </p:nvSpPr>
        <p:spPr>
          <a:xfrm>
            <a:off x="1259632" y="2996952"/>
            <a:ext cx="1224136" cy="216024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-324544" y="4653136"/>
            <a:ext cx="1224136" cy="115212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>
            <a:off x="3707904" y="2564904"/>
            <a:ext cx="122413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4716016" y="2348880"/>
            <a:ext cx="1440160" cy="151216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-252536" y="3861048"/>
            <a:ext cx="158417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2843808" y="2564904"/>
            <a:ext cx="1296144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4067944" y="1844824"/>
            <a:ext cx="576064" cy="23762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3131840" y="-243408"/>
            <a:ext cx="2520280" cy="273630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/>
          <p:cNvSpPr/>
          <p:nvPr/>
        </p:nvSpPr>
        <p:spPr>
          <a:xfrm>
            <a:off x="5004048" y="5301208"/>
            <a:ext cx="1008112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9" name="Ravni poveznik 28"/>
          <p:cNvCxnSpPr/>
          <p:nvPr/>
        </p:nvCxnSpPr>
        <p:spPr>
          <a:xfrm>
            <a:off x="5724128" y="551723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ostoručno 29"/>
          <p:cNvSpPr/>
          <p:nvPr/>
        </p:nvSpPr>
        <p:spPr>
          <a:xfrm>
            <a:off x="5148775" y="5401994"/>
            <a:ext cx="892768" cy="807287"/>
          </a:xfrm>
          <a:custGeom>
            <a:avLst/>
            <a:gdLst>
              <a:gd name="connsiteX0" fmla="*/ 520505 w 892768"/>
              <a:gd name="connsiteY0" fmla="*/ 801858 h 807287"/>
              <a:gd name="connsiteX1" fmla="*/ 773723 w 892768"/>
              <a:gd name="connsiteY1" fmla="*/ 773723 h 807287"/>
              <a:gd name="connsiteX2" fmla="*/ 815927 w 892768"/>
              <a:gd name="connsiteY2" fmla="*/ 745588 h 807287"/>
              <a:gd name="connsiteX3" fmla="*/ 844062 w 892768"/>
              <a:gd name="connsiteY3" fmla="*/ 717452 h 807287"/>
              <a:gd name="connsiteX4" fmla="*/ 872197 w 892768"/>
              <a:gd name="connsiteY4" fmla="*/ 675249 h 807287"/>
              <a:gd name="connsiteX5" fmla="*/ 886265 w 892768"/>
              <a:gd name="connsiteY5" fmla="*/ 576775 h 807287"/>
              <a:gd name="connsiteX6" fmla="*/ 801859 w 892768"/>
              <a:gd name="connsiteY6" fmla="*/ 436098 h 807287"/>
              <a:gd name="connsiteX7" fmla="*/ 703385 w 892768"/>
              <a:gd name="connsiteY7" fmla="*/ 407963 h 807287"/>
              <a:gd name="connsiteX8" fmla="*/ 689317 w 892768"/>
              <a:gd name="connsiteY8" fmla="*/ 351692 h 807287"/>
              <a:gd name="connsiteX9" fmla="*/ 675250 w 892768"/>
              <a:gd name="connsiteY9" fmla="*/ 182880 h 807287"/>
              <a:gd name="connsiteX10" fmla="*/ 618979 w 892768"/>
              <a:gd name="connsiteY10" fmla="*/ 112541 h 807287"/>
              <a:gd name="connsiteX11" fmla="*/ 520505 w 892768"/>
              <a:gd name="connsiteY11" fmla="*/ 56271 h 807287"/>
              <a:gd name="connsiteX12" fmla="*/ 436099 w 892768"/>
              <a:gd name="connsiteY12" fmla="*/ 28135 h 807287"/>
              <a:gd name="connsiteX13" fmla="*/ 379828 w 892768"/>
              <a:gd name="connsiteY13" fmla="*/ 0 h 807287"/>
              <a:gd name="connsiteX14" fmla="*/ 267287 w 892768"/>
              <a:gd name="connsiteY14" fmla="*/ 14068 h 807287"/>
              <a:gd name="connsiteX15" fmla="*/ 239151 w 892768"/>
              <a:gd name="connsiteY15" fmla="*/ 42203 h 807287"/>
              <a:gd name="connsiteX16" fmla="*/ 211016 w 892768"/>
              <a:gd name="connsiteY16" fmla="*/ 140677 h 807287"/>
              <a:gd name="connsiteX17" fmla="*/ 140677 w 892768"/>
              <a:gd name="connsiteY17" fmla="*/ 196948 h 807287"/>
              <a:gd name="connsiteX18" fmla="*/ 56271 w 892768"/>
              <a:gd name="connsiteY18" fmla="*/ 309489 h 807287"/>
              <a:gd name="connsiteX19" fmla="*/ 28136 w 892768"/>
              <a:gd name="connsiteY19" fmla="*/ 365760 h 807287"/>
              <a:gd name="connsiteX20" fmla="*/ 0 w 892768"/>
              <a:gd name="connsiteY20" fmla="*/ 450166 h 807287"/>
              <a:gd name="connsiteX21" fmla="*/ 14068 w 892768"/>
              <a:gd name="connsiteY21" fmla="*/ 534572 h 807287"/>
              <a:gd name="connsiteX22" fmla="*/ 42203 w 892768"/>
              <a:gd name="connsiteY22" fmla="*/ 562708 h 807287"/>
              <a:gd name="connsiteX23" fmla="*/ 70339 w 892768"/>
              <a:gd name="connsiteY23" fmla="*/ 604911 h 807287"/>
              <a:gd name="connsiteX24" fmla="*/ 154745 w 892768"/>
              <a:gd name="connsiteY24" fmla="*/ 647114 h 807287"/>
              <a:gd name="connsiteX25" fmla="*/ 196948 w 892768"/>
              <a:gd name="connsiteY25" fmla="*/ 675249 h 807287"/>
              <a:gd name="connsiteX26" fmla="*/ 239151 w 892768"/>
              <a:gd name="connsiteY26" fmla="*/ 689317 h 807287"/>
              <a:gd name="connsiteX27" fmla="*/ 323557 w 892768"/>
              <a:gd name="connsiteY27" fmla="*/ 745588 h 807287"/>
              <a:gd name="connsiteX28" fmla="*/ 407963 w 892768"/>
              <a:gd name="connsiteY28" fmla="*/ 773723 h 807287"/>
              <a:gd name="connsiteX29" fmla="*/ 548640 w 892768"/>
              <a:gd name="connsiteY29" fmla="*/ 759655 h 807287"/>
              <a:gd name="connsiteX30" fmla="*/ 590843 w 892768"/>
              <a:gd name="connsiteY30" fmla="*/ 618978 h 807287"/>
              <a:gd name="connsiteX31" fmla="*/ 576776 w 892768"/>
              <a:gd name="connsiteY31" fmla="*/ 351692 h 807287"/>
              <a:gd name="connsiteX32" fmla="*/ 562708 w 892768"/>
              <a:gd name="connsiteY32" fmla="*/ 295421 h 807287"/>
              <a:gd name="connsiteX33" fmla="*/ 520505 w 892768"/>
              <a:gd name="connsiteY33" fmla="*/ 267286 h 807287"/>
              <a:gd name="connsiteX34" fmla="*/ 351693 w 892768"/>
              <a:gd name="connsiteY34" fmla="*/ 281354 h 807287"/>
              <a:gd name="connsiteX35" fmla="*/ 281354 w 892768"/>
              <a:gd name="connsiteY35" fmla="*/ 351692 h 807287"/>
              <a:gd name="connsiteX36" fmla="*/ 225083 w 892768"/>
              <a:gd name="connsiteY36" fmla="*/ 422031 h 807287"/>
              <a:gd name="connsiteX37" fmla="*/ 225083 w 892768"/>
              <a:gd name="connsiteY37" fmla="*/ 562708 h 807287"/>
              <a:gd name="connsiteX38" fmla="*/ 309490 w 892768"/>
              <a:gd name="connsiteY38" fmla="*/ 590843 h 807287"/>
              <a:gd name="connsiteX39" fmla="*/ 351693 w 892768"/>
              <a:gd name="connsiteY39" fmla="*/ 576775 h 807287"/>
              <a:gd name="connsiteX40" fmla="*/ 365760 w 892768"/>
              <a:gd name="connsiteY40" fmla="*/ 464234 h 807287"/>
              <a:gd name="connsiteX41" fmla="*/ 267287 w 892768"/>
              <a:gd name="connsiteY41" fmla="*/ 464234 h 80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92768" h="807287">
                <a:moveTo>
                  <a:pt x="520505" y="801858"/>
                </a:moveTo>
                <a:cubicBezTo>
                  <a:pt x="546886" y="800099"/>
                  <a:pt x="706594" y="807287"/>
                  <a:pt x="773723" y="773723"/>
                </a:cubicBezTo>
                <a:cubicBezTo>
                  <a:pt x="788846" y="766162"/>
                  <a:pt x="802724" y="756150"/>
                  <a:pt x="815927" y="745588"/>
                </a:cubicBezTo>
                <a:cubicBezTo>
                  <a:pt x="826284" y="737303"/>
                  <a:pt x="835777" y="727809"/>
                  <a:pt x="844062" y="717452"/>
                </a:cubicBezTo>
                <a:cubicBezTo>
                  <a:pt x="854624" y="704250"/>
                  <a:pt x="862819" y="689317"/>
                  <a:pt x="872197" y="675249"/>
                </a:cubicBezTo>
                <a:cubicBezTo>
                  <a:pt x="876886" y="642424"/>
                  <a:pt x="892768" y="609289"/>
                  <a:pt x="886265" y="576775"/>
                </a:cubicBezTo>
                <a:cubicBezTo>
                  <a:pt x="883089" y="560894"/>
                  <a:pt x="840985" y="459574"/>
                  <a:pt x="801859" y="436098"/>
                </a:cubicBezTo>
                <a:cubicBezTo>
                  <a:pt x="787447" y="427451"/>
                  <a:pt x="713891" y="410590"/>
                  <a:pt x="703385" y="407963"/>
                </a:cubicBezTo>
                <a:cubicBezTo>
                  <a:pt x="698696" y="389206"/>
                  <a:pt x="691715" y="370877"/>
                  <a:pt x="689317" y="351692"/>
                </a:cubicBezTo>
                <a:cubicBezTo>
                  <a:pt x="682313" y="295662"/>
                  <a:pt x="686324" y="238249"/>
                  <a:pt x="675250" y="182880"/>
                </a:cubicBezTo>
                <a:cubicBezTo>
                  <a:pt x="671769" y="165474"/>
                  <a:pt x="633957" y="124523"/>
                  <a:pt x="618979" y="112541"/>
                </a:cubicBezTo>
                <a:cubicBezTo>
                  <a:pt x="593601" y="92238"/>
                  <a:pt x="549386" y="67824"/>
                  <a:pt x="520505" y="56271"/>
                </a:cubicBezTo>
                <a:cubicBezTo>
                  <a:pt x="492969" y="45257"/>
                  <a:pt x="462625" y="41398"/>
                  <a:pt x="436099" y="28135"/>
                </a:cubicBezTo>
                <a:lnTo>
                  <a:pt x="379828" y="0"/>
                </a:lnTo>
                <a:cubicBezTo>
                  <a:pt x="342314" y="4689"/>
                  <a:pt x="303498" y="3205"/>
                  <a:pt x="267287" y="14068"/>
                </a:cubicBezTo>
                <a:cubicBezTo>
                  <a:pt x="254583" y="17879"/>
                  <a:pt x="245083" y="30340"/>
                  <a:pt x="239151" y="42203"/>
                </a:cubicBezTo>
                <a:cubicBezTo>
                  <a:pt x="220764" y="78977"/>
                  <a:pt x="231751" y="106119"/>
                  <a:pt x="211016" y="140677"/>
                </a:cubicBezTo>
                <a:cubicBezTo>
                  <a:pt x="197654" y="162947"/>
                  <a:pt x="159842" y="184171"/>
                  <a:pt x="140677" y="196948"/>
                </a:cubicBezTo>
                <a:cubicBezTo>
                  <a:pt x="77050" y="292390"/>
                  <a:pt x="108318" y="257444"/>
                  <a:pt x="56271" y="309489"/>
                </a:cubicBezTo>
                <a:cubicBezTo>
                  <a:pt x="46893" y="328246"/>
                  <a:pt x="35924" y="346289"/>
                  <a:pt x="28136" y="365760"/>
                </a:cubicBezTo>
                <a:cubicBezTo>
                  <a:pt x="17122" y="393296"/>
                  <a:pt x="0" y="450166"/>
                  <a:pt x="0" y="450166"/>
                </a:cubicBezTo>
                <a:cubicBezTo>
                  <a:pt x="4689" y="478301"/>
                  <a:pt x="4053" y="507865"/>
                  <a:pt x="14068" y="534572"/>
                </a:cubicBezTo>
                <a:cubicBezTo>
                  <a:pt x="18725" y="546991"/>
                  <a:pt x="33918" y="552351"/>
                  <a:pt x="42203" y="562708"/>
                </a:cubicBezTo>
                <a:cubicBezTo>
                  <a:pt x="52765" y="575910"/>
                  <a:pt x="58384" y="592956"/>
                  <a:pt x="70339" y="604911"/>
                </a:cubicBezTo>
                <a:cubicBezTo>
                  <a:pt x="110654" y="645226"/>
                  <a:pt x="108980" y="624231"/>
                  <a:pt x="154745" y="647114"/>
                </a:cubicBezTo>
                <a:cubicBezTo>
                  <a:pt x="169867" y="654675"/>
                  <a:pt x="181826" y="667688"/>
                  <a:pt x="196948" y="675249"/>
                </a:cubicBezTo>
                <a:cubicBezTo>
                  <a:pt x="210211" y="681881"/>
                  <a:pt x="226188" y="682116"/>
                  <a:pt x="239151" y="689317"/>
                </a:cubicBezTo>
                <a:cubicBezTo>
                  <a:pt x="268710" y="705739"/>
                  <a:pt x="291478" y="734895"/>
                  <a:pt x="323557" y="745588"/>
                </a:cubicBezTo>
                <a:lnTo>
                  <a:pt x="407963" y="773723"/>
                </a:lnTo>
                <a:cubicBezTo>
                  <a:pt x="454855" y="769034"/>
                  <a:pt x="503932" y="774558"/>
                  <a:pt x="548640" y="759655"/>
                </a:cubicBezTo>
                <a:cubicBezTo>
                  <a:pt x="587027" y="746859"/>
                  <a:pt x="590353" y="622411"/>
                  <a:pt x="590843" y="618978"/>
                </a:cubicBezTo>
                <a:cubicBezTo>
                  <a:pt x="586154" y="529883"/>
                  <a:pt x="584505" y="440575"/>
                  <a:pt x="576776" y="351692"/>
                </a:cubicBezTo>
                <a:cubicBezTo>
                  <a:pt x="575101" y="332430"/>
                  <a:pt x="573433" y="311508"/>
                  <a:pt x="562708" y="295421"/>
                </a:cubicBezTo>
                <a:cubicBezTo>
                  <a:pt x="553330" y="281353"/>
                  <a:pt x="534573" y="276664"/>
                  <a:pt x="520505" y="267286"/>
                </a:cubicBezTo>
                <a:cubicBezTo>
                  <a:pt x="464234" y="271975"/>
                  <a:pt x="404940" y="262561"/>
                  <a:pt x="351693" y="281354"/>
                </a:cubicBezTo>
                <a:cubicBezTo>
                  <a:pt x="320425" y="292390"/>
                  <a:pt x="304800" y="328246"/>
                  <a:pt x="281354" y="351692"/>
                </a:cubicBezTo>
                <a:cubicBezTo>
                  <a:pt x="241267" y="391779"/>
                  <a:pt x="260573" y="368798"/>
                  <a:pt x="225083" y="422031"/>
                </a:cubicBezTo>
                <a:cubicBezTo>
                  <a:pt x="215138" y="461811"/>
                  <a:pt x="191550" y="524384"/>
                  <a:pt x="225083" y="562708"/>
                </a:cubicBezTo>
                <a:cubicBezTo>
                  <a:pt x="244613" y="585028"/>
                  <a:pt x="309490" y="590843"/>
                  <a:pt x="309490" y="590843"/>
                </a:cubicBezTo>
                <a:cubicBezTo>
                  <a:pt x="323558" y="586154"/>
                  <a:pt x="340114" y="586038"/>
                  <a:pt x="351693" y="576775"/>
                </a:cubicBezTo>
                <a:cubicBezTo>
                  <a:pt x="375689" y="557578"/>
                  <a:pt x="407754" y="490480"/>
                  <a:pt x="365760" y="464234"/>
                </a:cubicBezTo>
                <a:cubicBezTo>
                  <a:pt x="337925" y="446837"/>
                  <a:pt x="300111" y="464234"/>
                  <a:pt x="267287" y="46423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Dijagram toka: Magnetni disk 30"/>
          <p:cNvSpPr/>
          <p:nvPr/>
        </p:nvSpPr>
        <p:spPr>
          <a:xfrm>
            <a:off x="6084168" y="4365104"/>
            <a:ext cx="1008112" cy="1080120"/>
          </a:xfrm>
          <a:prstGeom prst="flowChartMagneticDisk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31"/>
          <p:cNvGrpSpPr/>
          <p:nvPr/>
        </p:nvGrpSpPr>
        <p:grpSpPr>
          <a:xfrm>
            <a:off x="3851920" y="2924944"/>
            <a:ext cx="1296144" cy="2074385"/>
            <a:chOff x="3851920" y="1858671"/>
            <a:chExt cx="1842596" cy="3874585"/>
          </a:xfrm>
        </p:grpSpPr>
        <p:sp>
          <p:nvSpPr>
            <p:cNvPr id="33" name="Strelica savijena prema gore 32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Strelica ulijevo 33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Strelica savijena prema gore 34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Savijena strelica 35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7" name="Jednakokračni trokut 3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3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9" name="Ravni poveznik 38"/>
            <p:cNvCxnSpPr>
              <a:stCxn id="3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ipsa 3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Strelica ulijevo 4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6" name="Bločni luk 4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Dijagram toka: Odgoda 4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3" name="Savijena strelica 4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4" name="Prostoručno 4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Prostoručno 4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53"/>
          <p:cNvGrpSpPr/>
          <p:nvPr/>
        </p:nvGrpSpPr>
        <p:grpSpPr>
          <a:xfrm>
            <a:off x="2051720" y="2492896"/>
            <a:ext cx="1080120" cy="1080120"/>
            <a:chOff x="1403648" y="2852936"/>
            <a:chExt cx="1080120" cy="1080120"/>
          </a:xfrm>
        </p:grpSpPr>
        <p:sp>
          <p:nvSpPr>
            <p:cNvPr id="48" name="Elipsa 47"/>
            <p:cNvSpPr/>
            <p:nvPr/>
          </p:nvSpPr>
          <p:spPr>
            <a:xfrm>
              <a:off x="1403648" y="3068960"/>
              <a:ext cx="936104" cy="86409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Dijagram toka: Memorija s izravnim pristupom 48"/>
            <p:cNvSpPr/>
            <p:nvPr/>
          </p:nvSpPr>
          <p:spPr>
            <a:xfrm>
              <a:off x="1835696" y="3429000"/>
              <a:ext cx="648072" cy="432048"/>
            </a:xfrm>
            <a:prstGeom prst="flowChartMagneticDrum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0" name="Jednakokračni trokut 49"/>
            <p:cNvSpPr/>
            <p:nvPr/>
          </p:nvSpPr>
          <p:spPr>
            <a:xfrm>
              <a:off x="1475656" y="2924944"/>
              <a:ext cx="288032" cy="36004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Jednakokračni trokut 50"/>
            <p:cNvSpPr/>
            <p:nvPr/>
          </p:nvSpPr>
          <p:spPr>
            <a:xfrm>
              <a:off x="1907704" y="2852936"/>
              <a:ext cx="288032" cy="36004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Elipsa 51"/>
            <p:cNvSpPr/>
            <p:nvPr/>
          </p:nvSpPr>
          <p:spPr>
            <a:xfrm>
              <a:off x="1619672" y="3356992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Elipsa 52"/>
            <p:cNvSpPr/>
            <p:nvPr/>
          </p:nvSpPr>
          <p:spPr>
            <a:xfrm flipV="1">
              <a:off x="1979712" y="3284984"/>
              <a:ext cx="135632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55" name="Eksplozija 2 54"/>
          <p:cNvSpPr/>
          <p:nvPr/>
        </p:nvSpPr>
        <p:spPr>
          <a:xfrm>
            <a:off x="2339752" y="260648"/>
            <a:ext cx="3744416" cy="242088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Crvenkapica:k  baki</a:t>
            </a:r>
          </a:p>
          <a:p>
            <a:pPr algn="ctr"/>
            <a:endParaRPr lang="hr-HR" dirty="0" smtClean="0"/>
          </a:p>
          <a:p>
            <a:pPr algn="ctr"/>
            <a:endParaRPr lang="hr-HR" dirty="0"/>
          </a:p>
        </p:txBody>
      </p:sp>
      <p:sp>
        <p:nvSpPr>
          <p:cNvPr id="58" name="Dijagram toka: Postupak 57"/>
          <p:cNvSpPr/>
          <p:nvPr/>
        </p:nvSpPr>
        <p:spPr>
          <a:xfrm>
            <a:off x="2339752" y="5301208"/>
            <a:ext cx="1440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9" name="Dijagram toka: Postupak 58"/>
          <p:cNvSpPr/>
          <p:nvPr/>
        </p:nvSpPr>
        <p:spPr>
          <a:xfrm>
            <a:off x="2627784" y="5301208"/>
            <a:ext cx="1440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0" name="Dijagram toka: Odgoda 59"/>
          <p:cNvSpPr/>
          <p:nvPr/>
        </p:nvSpPr>
        <p:spPr>
          <a:xfrm>
            <a:off x="2627784" y="5805264"/>
            <a:ext cx="216024" cy="180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1" name="Dijagram toka: Odgoda 60"/>
          <p:cNvSpPr/>
          <p:nvPr/>
        </p:nvSpPr>
        <p:spPr>
          <a:xfrm>
            <a:off x="2339752" y="5733256"/>
            <a:ext cx="216024" cy="180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6" name="Zaobljeni pravokutnik 55"/>
          <p:cNvSpPr/>
          <p:nvPr/>
        </p:nvSpPr>
        <p:spPr>
          <a:xfrm>
            <a:off x="2123728" y="3573016"/>
            <a:ext cx="864096" cy="187220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7" name="Savijena strelica 56"/>
          <p:cNvSpPr/>
          <p:nvPr/>
        </p:nvSpPr>
        <p:spPr>
          <a:xfrm rot="889742" flipV="1">
            <a:off x="2356966" y="3918178"/>
            <a:ext cx="546420" cy="768327"/>
          </a:xfrm>
          <a:prstGeom prst="bentArrow">
            <a:avLst>
              <a:gd name="adj1" fmla="val 25000"/>
              <a:gd name="adj2" fmla="val 29884"/>
              <a:gd name="adj3" fmla="val 25000"/>
              <a:gd name="adj4" fmla="val 43750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ručno 1"/>
          <p:cNvSpPr/>
          <p:nvPr/>
        </p:nvSpPr>
        <p:spPr>
          <a:xfrm>
            <a:off x="-490024" y="2445434"/>
            <a:ext cx="10109980" cy="4089009"/>
          </a:xfrm>
          <a:custGeom>
            <a:avLst/>
            <a:gdLst>
              <a:gd name="connsiteX0" fmla="*/ 9619956 w 10109980"/>
              <a:gd name="connsiteY0" fmla="*/ 58615 h 4089009"/>
              <a:gd name="connsiteX1" fmla="*/ 8227255 w 10109980"/>
              <a:gd name="connsiteY1" fmla="*/ 213360 h 4089009"/>
              <a:gd name="connsiteX2" fmla="*/ 6961162 w 10109980"/>
              <a:gd name="connsiteY2" fmla="*/ 860474 h 4089009"/>
              <a:gd name="connsiteX3" fmla="*/ 4597790 w 10109980"/>
              <a:gd name="connsiteY3" fmla="*/ 1479452 h 4089009"/>
              <a:gd name="connsiteX4" fmla="*/ 2923735 w 10109980"/>
              <a:gd name="connsiteY4" fmla="*/ 2590800 h 4089009"/>
              <a:gd name="connsiteX5" fmla="*/ 419686 w 10109980"/>
              <a:gd name="connsiteY5" fmla="*/ 2900289 h 4089009"/>
              <a:gd name="connsiteX6" fmla="*/ 405618 w 10109980"/>
              <a:gd name="connsiteY6" fmla="*/ 3941298 h 4089009"/>
              <a:gd name="connsiteX7" fmla="*/ 1967132 w 10109980"/>
              <a:gd name="connsiteY7" fmla="*/ 3786554 h 4089009"/>
              <a:gd name="connsiteX8" fmla="*/ 4288301 w 10109980"/>
              <a:gd name="connsiteY8" fmla="*/ 2998763 h 4089009"/>
              <a:gd name="connsiteX9" fmla="*/ 5568461 w 10109980"/>
              <a:gd name="connsiteY9" fmla="*/ 2140634 h 4089009"/>
              <a:gd name="connsiteX10" fmla="*/ 8030307 w 10109980"/>
              <a:gd name="connsiteY10" fmla="*/ 1507588 h 4089009"/>
              <a:gd name="connsiteX11" fmla="*/ 9845039 w 10109980"/>
              <a:gd name="connsiteY11" fmla="*/ 565052 h 4089009"/>
              <a:gd name="connsiteX12" fmla="*/ 9619956 w 10109980"/>
              <a:gd name="connsiteY12" fmla="*/ 58615 h 408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09980" h="4089009">
                <a:moveTo>
                  <a:pt x="9619956" y="58615"/>
                </a:moveTo>
                <a:cubicBezTo>
                  <a:pt x="9350325" y="0"/>
                  <a:pt x="8670387" y="79717"/>
                  <a:pt x="8227255" y="213360"/>
                </a:cubicBezTo>
                <a:cubicBezTo>
                  <a:pt x="7784123" y="347003"/>
                  <a:pt x="7566073" y="649459"/>
                  <a:pt x="6961162" y="860474"/>
                </a:cubicBezTo>
                <a:cubicBezTo>
                  <a:pt x="6356251" y="1071489"/>
                  <a:pt x="5270695" y="1191064"/>
                  <a:pt x="4597790" y="1479452"/>
                </a:cubicBezTo>
                <a:cubicBezTo>
                  <a:pt x="3924886" y="1767840"/>
                  <a:pt x="3620086" y="2353994"/>
                  <a:pt x="2923735" y="2590800"/>
                </a:cubicBezTo>
                <a:cubicBezTo>
                  <a:pt x="2227384" y="2827606"/>
                  <a:pt x="839372" y="2675206"/>
                  <a:pt x="419686" y="2900289"/>
                </a:cubicBezTo>
                <a:cubicBezTo>
                  <a:pt x="0" y="3125372"/>
                  <a:pt x="147710" y="3793587"/>
                  <a:pt x="405618" y="3941298"/>
                </a:cubicBezTo>
                <a:cubicBezTo>
                  <a:pt x="663526" y="4089009"/>
                  <a:pt x="1320018" y="3943643"/>
                  <a:pt x="1967132" y="3786554"/>
                </a:cubicBezTo>
                <a:cubicBezTo>
                  <a:pt x="2614246" y="3629465"/>
                  <a:pt x="3688079" y="3273083"/>
                  <a:pt x="4288301" y="2998763"/>
                </a:cubicBezTo>
                <a:cubicBezTo>
                  <a:pt x="4888523" y="2724443"/>
                  <a:pt x="4944793" y="2389163"/>
                  <a:pt x="5568461" y="2140634"/>
                </a:cubicBezTo>
                <a:cubicBezTo>
                  <a:pt x="6192129" y="1892105"/>
                  <a:pt x="7317544" y="1770185"/>
                  <a:pt x="8030307" y="1507588"/>
                </a:cubicBezTo>
                <a:cubicBezTo>
                  <a:pt x="8743070" y="1244991"/>
                  <a:pt x="9580098" y="804203"/>
                  <a:pt x="9845039" y="565052"/>
                </a:cubicBezTo>
                <a:cubicBezTo>
                  <a:pt x="10109980" y="325901"/>
                  <a:pt x="9889587" y="117230"/>
                  <a:pt x="9619956" y="586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1115616" y="263691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blak 6"/>
          <p:cNvSpPr/>
          <p:nvPr/>
        </p:nvSpPr>
        <p:spPr>
          <a:xfrm>
            <a:off x="0" y="476672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/>
          <p:cNvSpPr/>
          <p:nvPr/>
        </p:nvSpPr>
        <p:spPr>
          <a:xfrm>
            <a:off x="0" y="26064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blak 8"/>
          <p:cNvSpPr/>
          <p:nvPr/>
        </p:nvSpPr>
        <p:spPr>
          <a:xfrm>
            <a:off x="1259632" y="1628800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>
            <a:off x="899592" y="0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7631832" y="390567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blak 11"/>
          <p:cNvSpPr/>
          <p:nvPr/>
        </p:nvSpPr>
        <p:spPr>
          <a:xfrm>
            <a:off x="8063880" y="3185592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blak 12"/>
          <p:cNvSpPr/>
          <p:nvPr/>
        </p:nvSpPr>
        <p:spPr>
          <a:xfrm>
            <a:off x="6804248" y="2060848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blak 13"/>
          <p:cNvSpPr/>
          <p:nvPr/>
        </p:nvSpPr>
        <p:spPr>
          <a:xfrm>
            <a:off x="6804248" y="278092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blak 14"/>
          <p:cNvSpPr/>
          <p:nvPr/>
        </p:nvSpPr>
        <p:spPr>
          <a:xfrm>
            <a:off x="6876256" y="2132856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blak 15"/>
          <p:cNvSpPr/>
          <p:nvPr/>
        </p:nvSpPr>
        <p:spPr>
          <a:xfrm>
            <a:off x="1763688" y="3861048"/>
            <a:ext cx="1512168" cy="144016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Oblak 16"/>
          <p:cNvSpPr/>
          <p:nvPr/>
        </p:nvSpPr>
        <p:spPr>
          <a:xfrm>
            <a:off x="1691680" y="3140968"/>
            <a:ext cx="1656184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3059832" y="3429000"/>
            <a:ext cx="1008112" cy="864096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blak 18"/>
          <p:cNvSpPr/>
          <p:nvPr/>
        </p:nvSpPr>
        <p:spPr>
          <a:xfrm>
            <a:off x="1259632" y="2996952"/>
            <a:ext cx="1224136" cy="216024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-324544" y="4653136"/>
            <a:ext cx="1224136" cy="115212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>
            <a:off x="3707904" y="2564904"/>
            <a:ext cx="122413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4716016" y="2348880"/>
            <a:ext cx="1440160" cy="151216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-252536" y="3861048"/>
            <a:ext cx="158417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2843808" y="2564904"/>
            <a:ext cx="1296144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4067944" y="1844824"/>
            <a:ext cx="576064" cy="23762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3131840" y="-243408"/>
            <a:ext cx="2520280" cy="273630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/>
          <p:cNvSpPr/>
          <p:nvPr/>
        </p:nvSpPr>
        <p:spPr>
          <a:xfrm>
            <a:off x="5004048" y="5301208"/>
            <a:ext cx="1008112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9" name="Ravni poveznik 28"/>
          <p:cNvCxnSpPr/>
          <p:nvPr/>
        </p:nvCxnSpPr>
        <p:spPr>
          <a:xfrm>
            <a:off x="5724128" y="551723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ostoručno 29"/>
          <p:cNvSpPr/>
          <p:nvPr/>
        </p:nvSpPr>
        <p:spPr>
          <a:xfrm>
            <a:off x="5148775" y="5401994"/>
            <a:ext cx="892768" cy="807287"/>
          </a:xfrm>
          <a:custGeom>
            <a:avLst/>
            <a:gdLst>
              <a:gd name="connsiteX0" fmla="*/ 520505 w 892768"/>
              <a:gd name="connsiteY0" fmla="*/ 801858 h 807287"/>
              <a:gd name="connsiteX1" fmla="*/ 773723 w 892768"/>
              <a:gd name="connsiteY1" fmla="*/ 773723 h 807287"/>
              <a:gd name="connsiteX2" fmla="*/ 815927 w 892768"/>
              <a:gd name="connsiteY2" fmla="*/ 745588 h 807287"/>
              <a:gd name="connsiteX3" fmla="*/ 844062 w 892768"/>
              <a:gd name="connsiteY3" fmla="*/ 717452 h 807287"/>
              <a:gd name="connsiteX4" fmla="*/ 872197 w 892768"/>
              <a:gd name="connsiteY4" fmla="*/ 675249 h 807287"/>
              <a:gd name="connsiteX5" fmla="*/ 886265 w 892768"/>
              <a:gd name="connsiteY5" fmla="*/ 576775 h 807287"/>
              <a:gd name="connsiteX6" fmla="*/ 801859 w 892768"/>
              <a:gd name="connsiteY6" fmla="*/ 436098 h 807287"/>
              <a:gd name="connsiteX7" fmla="*/ 703385 w 892768"/>
              <a:gd name="connsiteY7" fmla="*/ 407963 h 807287"/>
              <a:gd name="connsiteX8" fmla="*/ 689317 w 892768"/>
              <a:gd name="connsiteY8" fmla="*/ 351692 h 807287"/>
              <a:gd name="connsiteX9" fmla="*/ 675250 w 892768"/>
              <a:gd name="connsiteY9" fmla="*/ 182880 h 807287"/>
              <a:gd name="connsiteX10" fmla="*/ 618979 w 892768"/>
              <a:gd name="connsiteY10" fmla="*/ 112541 h 807287"/>
              <a:gd name="connsiteX11" fmla="*/ 520505 w 892768"/>
              <a:gd name="connsiteY11" fmla="*/ 56271 h 807287"/>
              <a:gd name="connsiteX12" fmla="*/ 436099 w 892768"/>
              <a:gd name="connsiteY12" fmla="*/ 28135 h 807287"/>
              <a:gd name="connsiteX13" fmla="*/ 379828 w 892768"/>
              <a:gd name="connsiteY13" fmla="*/ 0 h 807287"/>
              <a:gd name="connsiteX14" fmla="*/ 267287 w 892768"/>
              <a:gd name="connsiteY14" fmla="*/ 14068 h 807287"/>
              <a:gd name="connsiteX15" fmla="*/ 239151 w 892768"/>
              <a:gd name="connsiteY15" fmla="*/ 42203 h 807287"/>
              <a:gd name="connsiteX16" fmla="*/ 211016 w 892768"/>
              <a:gd name="connsiteY16" fmla="*/ 140677 h 807287"/>
              <a:gd name="connsiteX17" fmla="*/ 140677 w 892768"/>
              <a:gd name="connsiteY17" fmla="*/ 196948 h 807287"/>
              <a:gd name="connsiteX18" fmla="*/ 56271 w 892768"/>
              <a:gd name="connsiteY18" fmla="*/ 309489 h 807287"/>
              <a:gd name="connsiteX19" fmla="*/ 28136 w 892768"/>
              <a:gd name="connsiteY19" fmla="*/ 365760 h 807287"/>
              <a:gd name="connsiteX20" fmla="*/ 0 w 892768"/>
              <a:gd name="connsiteY20" fmla="*/ 450166 h 807287"/>
              <a:gd name="connsiteX21" fmla="*/ 14068 w 892768"/>
              <a:gd name="connsiteY21" fmla="*/ 534572 h 807287"/>
              <a:gd name="connsiteX22" fmla="*/ 42203 w 892768"/>
              <a:gd name="connsiteY22" fmla="*/ 562708 h 807287"/>
              <a:gd name="connsiteX23" fmla="*/ 70339 w 892768"/>
              <a:gd name="connsiteY23" fmla="*/ 604911 h 807287"/>
              <a:gd name="connsiteX24" fmla="*/ 154745 w 892768"/>
              <a:gd name="connsiteY24" fmla="*/ 647114 h 807287"/>
              <a:gd name="connsiteX25" fmla="*/ 196948 w 892768"/>
              <a:gd name="connsiteY25" fmla="*/ 675249 h 807287"/>
              <a:gd name="connsiteX26" fmla="*/ 239151 w 892768"/>
              <a:gd name="connsiteY26" fmla="*/ 689317 h 807287"/>
              <a:gd name="connsiteX27" fmla="*/ 323557 w 892768"/>
              <a:gd name="connsiteY27" fmla="*/ 745588 h 807287"/>
              <a:gd name="connsiteX28" fmla="*/ 407963 w 892768"/>
              <a:gd name="connsiteY28" fmla="*/ 773723 h 807287"/>
              <a:gd name="connsiteX29" fmla="*/ 548640 w 892768"/>
              <a:gd name="connsiteY29" fmla="*/ 759655 h 807287"/>
              <a:gd name="connsiteX30" fmla="*/ 590843 w 892768"/>
              <a:gd name="connsiteY30" fmla="*/ 618978 h 807287"/>
              <a:gd name="connsiteX31" fmla="*/ 576776 w 892768"/>
              <a:gd name="connsiteY31" fmla="*/ 351692 h 807287"/>
              <a:gd name="connsiteX32" fmla="*/ 562708 w 892768"/>
              <a:gd name="connsiteY32" fmla="*/ 295421 h 807287"/>
              <a:gd name="connsiteX33" fmla="*/ 520505 w 892768"/>
              <a:gd name="connsiteY33" fmla="*/ 267286 h 807287"/>
              <a:gd name="connsiteX34" fmla="*/ 351693 w 892768"/>
              <a:gd name="connsiteY34" fmla="*/ 281354 h 807287"/>
              <a:gd name="connsiteX35" fmla="*/ 281354 w 892768"/>
              <a:gd name="connsiteY35" fmla="*/ 351692 h 807287"/>
              <a:gd name="connsiteX36" fmla="*/ 225083 w 892768"/>
              <a:gd name="connsiteY36" fmla="*/ 422031 h 807287"/>
              <a:gd name="connsiteX37" fmla="*/ 225083 w 892768"/>
              <a:gd name="connsiteY37" fmla="*/ 562708 h 807287"/>
              <a:gd name="connsiteX38" fmla="*/ 309490 w 892768"/>
              <a:gd name="connsiteY38" fmla="*/ 590843 h 807287"/>
              <a:gd name="connsiteX39" fmla="*/ 351693 w 892768"/>
              <a:gd name="connsiteY39" fmla="*/ 576775 h 807287"/>
              <a:gd name="connsiteX40" fmla="*/ 365760 w 892768"/>
              <a:gd name="connsiteY40" fmla="*/ 464234 h 807287"/>
              <a:gd name="connsiteX41" fmla="*/ 267287 w 892768"/>
              <a:gd name="connsiteY41" fmla="*/ 464234 h 80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92768" h="807287">
                <a:moveTo>
                  <a:pt x="520505" y="801858"/>
                </a:moveTo>
                <a:cubicBezTo>
                  <a:pt x="546886" y="800099"/>
                  <a:pt x="706594" y="807287"/>
                  <a:pt x="773723" y="773723"/>
                </a:cubicBezTo>
                <a:cubicBezTo>
                  <a:pt x="788846" y="766162"/>
                  <a:pt x="802724" y="756150"/>
                  <a:pt x="815927" y="745588"/>
                </a:cubicBezTo>
                <a:cubicBezTo>
                  <a:pt x="826284" y="737303"/>
                  <a:pt x="835777" y="727809"/>
                  <a:pt x="844062" y="717452"/>
                </a:cubicBezTo>
                <a:cubicBezTo>
                  <a:pt x="854624" y="704250"/>
                  <a:pt x="862819" y="689317"/>
                  <a:pt x="872197" y="675249"/>
                </a:cubicBezTo>
                <a:cubicBezTo>
                  <a:pt x="876886" y="642424"/>
                  <a:pt x="892768" y="609289"/>
                  <a:pt x="886265" y="576775"/>
                </a:cubicBezTo>
                <a:cubicBezTo>
                  <a:pt x="883089" y="560894"/>
                  <a:pt x="840985" y="459574"/>
                  <a:pt x="801859" y="436098"/>
                </a:cubicBezTo>
                <a:cubicBezTo>
                  <a:pt x="787447" y="427451"/>
                  <a:pt x="713891" y="410590"/>
                  <a:pt x="703385" y="407963"/>
                </a:cubicBezTo>
                <a:cubicBezTo>
                  <a:pt x="698696" y="389206"/>
                  <a:pt x="691715" y="370877"/>
                  <a:pt x="689317" y="351692"/>
                </a:cubicBezTo>
                <a:cubicBezTo>
                  <a:pt x="682313" y="295662"/>
                  <a:pt x="686324" y="238249"/>
                  <a:pt x="675250" y="182880"/>
                </a:cubicBezTo>
                <a:cubicBezTo>
                  <a:pt x="671769" y="165474"/>
                  <a:pt x="633957" y="124523"/>
                  <a:pt x="618979" y="112541"/>
                </a:cubicBezTo>
                <a:cubicBezTo>
                  <a:pt x="593601" y="92238"/>
                  <a:pt x="549386" y="67824"/>
                  <a:pt x="520505" y="56271"/>
                </a:cubicBezTo>
                <a:cubicBezTo>
                  <a:pt x="492969" y="45257"/>
                  <a:pt x="462625" y="41398"/>
                  <a:pt x="436099" y="28135"/>
                </a:cubicBezTo>
                <a:lnTo>
                  <a:pt x="379828" y="0"/>
                </a:lnTo>
                <a:cubicBezTo>
                  <a:pt x="342314" y="4689"/>
                  <a:pt x="303498" y="3205"/>
                  <a:pt x="267287" y="14068"/>
                </a:cubicBezTo>
                <a:cubicBezTo>
                  <a:pt x="254583" y="17879"/>
                  <a:pt x="245083" y="30340"/>
                  <a:pt x="239151" y="42203"/>
                </a:cubicBezTo>
                <a:cubicBezTo>
                  <a:pt x="220764" y="78977"/>
                  <a:pt x="231751" y="106119"/>
                  <a:pt x="211016" y="140677"/>
                </a:cubicBezTo>
                <a:cubicBezTo>
                  <a:pt x="197654" y="162947"/>
                  <a:pt x="159842" y="184171"/>
                  <a:pt x="140677" y="196948"/>
                </a:cubicBezTo>
                <a:cubicBezTo>
                  <a:pt x="77050" y="292390"/>
                  <a:pt x="108318" y="257444"/>
                  <a:pt x="56271" y="309489"/>
                </a:cubicBezTo>
                <a:cubicBezTo>
                  <a:pt x="46893" y="328246"/>
                  <a:pt x="35924" y="346289"/>
                  <a:pt x="28136" y="365760"/>
                </a:cubicBezTo>
                <a:cubicBezTo>
                  <a:pt x="17122" y="393296"/>
                  <a:pt x="0" y="450166"/>
                  <a:pt x="0" y="450166"/>
                </a:cubicBezTo>
                <a:cubicBezTo>
                  <a:pt x="4689" y="478301"/>
                  <a:pt x="4053" y="507865"/>
                  <a:pt x="14068" y="534572"/>
                </a:cubicBezTo>
                <a:cubicBezTo>
                  <a:pt x="18725" y="546991"/>
                  <a:pt x="33918" y="552351"/>
                  <a:pt x="42203" y="562708"/>
                </a:cubicBezTo>
                <a:cubicBezTo>
                  <a:pt x="52765" y="575910"/>
                  <a:pt x="58384" y="592956"/>
                  <a:pt x="70339" y="604911"/>
                </a:cubicBezTo>
                <a:cubicBezTo>
                  <a:pt x="110654" y="645226"/>
                  <a:pt x="108980" y="624231"/>
                  <a:pt x="154745" y="647114"/>
                </a:cubicBezTo>
                <a:cubicBezTo>
                  <a:pt x="169867" y="654675"/>
                  <a:pt x="181826" y="667688"/>
                  <a:pt x="196948" y="675249"/>
                </a:cubicBezTo>
                <a:cubicBezTo>
                  <a:pt x="210211" y="681881"/>
                  <a:pt x="226188" y="682116"/>
                  <a:pt x="239151" y="689317"/>
                </a:cubicBezTo>
                <a:cubicBezTo>
                  <a:pt x="268710" y="705739"/>
                  <a:pt x="291478" y="734895"/>
                  <a:pt x="323557" y="745588"/>
                </a:cubicBezTo>
                <a:lnTo>
                  <a:pt x="407963" y="773723"/>
                </a:lnTo>
                <a:cubicBezTo>
                  <a:pt x="454855" y="769034"/>
                  <a:pt x="503932" y="774558"/>
                  <a:pt x="548640" y="759655"/>
                </a:cubicBezTo>
                <a:cubicBezTo>
                  <a:pt x="587027" y="746859"/>
                  <a:pt x="590353" y="622411"/>
                  <a:pt x="590843" y="618978"/>
                </a:cubicBezTo>
                <a:cubicBezTo>
                  <a:pt x="586154" y="529883"/>
                  <a:pt x="584505" y="440575"/>
                  <a:pt x="576776" y="351692"/>
                </a:cubicBezTo>
                <a:cubicBezTo>
                  <a:pt x="575101" y="332430"/>
                  <a:pt x="573433" y="311508"/>
                  <a:pt x="562708" y="295421"/>
                </a:cubicBezTo>
                <a:cubicBezTo>
                  <a:pt x="553330" y="281353"/>
                  <a:pt x="534573" y="276664"/>
                  <a:pt x="520505" y="267286"/>
                </a:cubicBezTo>
                <a:cubicBezTo>
                  <a:pt x="464234" y="271975"/>
                  <a:pt x="404940" y="262561"/>
                  <a:pt x="351693" y="281354"/>
                </a:cubicBezTo>
                <a:cubicBezTo>
                  <a:pt x="320425" y="292390"/>
                  <a:pt x="304800" y="328246"/>
                  <a:pt x="281354" y="351692"/>
                </a:cubicBezTo>
                <a:cubicBezTo>
                  <a:pt x="241267" y="391779"/>
                  <a:pt x="260573" y="368798"/>
                  <a:pt x="225083" y="422031"/>
                </a:cubicBezTo>
                <a:cubicBezTo>
                  <a:pt x="215138" y="461811"/>
                  <a:pt x="191550" y="524384"/>
                  <a:pt x="225083" y="562708"/>
                </a:cubicBezTo>
                <a:cubicBezTo>
                  <a:pt x="244613" y="585028"/>
                  <a:pt x="309490" y="590843"/>
                  <a:pt x="309490" y="590843"/>
                </a:cubicBezTo>
                <a:cubicBezTo>
                  <a:pt x="323558" y="586154"/>
                  <a:pt x="340114" y="586038"/>
                  <a:pt x="351693" y="576775"/>
                </a:cubicBezTo>
                <a:cubicBezTo>
                  <a:pt x="375689" y="557578"/>
                  <a:pt x="407754" y="490480"/>
                  <a:pt x="365760" y="464234"/>
                </a:cubicBezTo>
                <a:cubicBezTo>
                  <a:pt x="337925" y="446837"/>
                  <a:pt x="300111" y="464234"/>
                  <a:pt x="267287" y="46423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Dijagram toka: Magnetni disk 30"/>
          <p:cNvSpPr/>
          <p:nvPr/>
        </p:nvSpPr>
        <p:spPr>
          <a:xfrm>
            <a:off x="6084168" y="4365104"/>
            <a:ext cx="1008112" cy="1080120"/>
          </a:xfrm>
          <a:prstGeom prst="flowChartMagneticDisk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31"/>
          <p:cNvGrpSpPr/>
          <p:nvPr/>
        </p:nvGrpSpPr>
        <p:grpSpPr>
          <a:xfrm>
            <a:off x="3851920" y="2924944"/>
            <a:ext cx="1296144" cy="2074385"/>
            <a:chOff x="3851920" y="1858671"/>
            <a:chExt cx="1842596" cy="3874585"/>
          </a:xfrm>
        </p:grpSpPr>
        <p:sp>
          <p:nvSpPr>
            <p:cNvPr id="33" name="Strelica savijena prema gore 32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Strelica ulijevo 33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Strelica savijena prema gore 34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Savijena strelica 35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7" name="Jednakokračni trokut 3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3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9" name="Ravni poveznik 38"/>
            <p:cNvCxnSpPr>
              <a:stCxn id="3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ipsa 3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Strelica ulijevo 4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6" name="Bločni luk 4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Dijagram toka: Odgoda 4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3" name="Savijena strelica 4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4" name="Prostoručno 4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Prostoručno 4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53"/>
          <p:cNvGrpSpPr/>
          <p:nvPr/>
        </p:nvGrpSpPr>
        <p:grpSpPr>
          <a:xfrm>
            <a:off x="2051720" y="2492896"/>
            <a:ext cx="1080120" cy="1080120"/>
            <a:chOff x="1403648" y="2852936"/>
            <a:chExt cx="1080120" cy="1080120"/>
          </a:xfrm>
        </p:grpSpPr>
        <p:sp>
          <p:nvSpPr>
            <p:cNvPr id="48" name="Elipsa 47"/>
            <p:cNvSpPr/>
            <p:nvPr/>
          </p:nvSpPr>
          <p:spPr>
            <a:xfrm>
              <a:off x="1403648" y="3068960"/>
              <a:ext cx="936104" cy="86409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Dijagram toka: Memorija s izravnim pristupom 48"/>
            <p:cNvSpPr/>
            <p:nvPr/>
          </p:nvSpPr>
          <p:spPr>
            <a:xfrm>
              <a:off x="1835696" y="3429000"/>
              <a:ext cx="648072" cy="432048"/>
            </a:xfrm>
            <a:prstGeom prst="flowChartMagneticDrum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0" name="Jednakokračni trokut 49"/>
            <p:cNvSpPr/>
            <p:nvPr/>
          </p:nvSpPr>
          <p:spPr>
            <a:xfrm>
              <a:off x="1475656" y="2924944"/>
              <a:ext cx="288032" cy="36004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Jednakokračni trokut 50"/>
            <p:cNvSpPr/>
            <p:nvPr/>
          </p:nvSpPr>
          <p:spPr>
            <a:xfrm>
              <a:off x="1907704" y="2852936"/>
              <a:ext cx="288032" cy="36004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Elipsa 51"/>
            <p:cNvSpPr/>
            <p:nvPr/>
          </p:nvSpPr>
          <p:spPr>
            <a:xfrm>
              <a:off x="1619672" y="3356992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Elipsa 52"/>
            <p:cNvSpPr/>
            <p:nvPr/>
          </p:nvSpPr>
          <p:spPr>
            <a:xfrm flipV="1">
              <a:off x="1979712" y="3284984"/>
              <a:ext cx="135632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55" name="Eksplozija 2 54"/>
          <p:cNvSpPr/>
          <p:nvPr/>
        </p:nvSpPr>
        <p:spPr>
          <a:xfrm>
            <a:off x="2339752" y="260648"/>
            <a:ext cx="3744416" cy="242088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Vuk:gdje baka živi</a:t>
            </a:r>
          </a:p>
          <a:p>
            <a:pPr algn="ctr"/>
            <a:endParaRPr lang="hr-HR" dirty="0" smtClean="0"/>
          </a:p>
          <a:p>
            <a:pPr algn="ctr"/>
            <a:endParaRPr lang="hr-HR" dirty="0"/>
          </a:p>
        </p:txBody>
      </p:sp>
      <p:sp>
        <p:nvSpPr>
          <p:cNvPr id="58" name="Dijagram toka: Postupak 57"/>
          <p:cNvSpPr/>
          <p:nvPr/>
        </p:nvSpPr>
        <p:spPr>
          <a:xfrm>
            <a:off x="2339752" y="5301208"/>
            <a:ext cx="1440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9" name="Dijagram toka: Postupak 58"/>
          <p:cNvSpPr/>
          <p:nvPr/>
        </p:nvSpPr>
        <p:spPr>
          <a:xfrm>
            <a:off x="2627784" y="5301208"/>
            <a:ext cx="1440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0" name="Dijagram toka: Odgoda 59"/>
          <p:cNvSpPr/>
          <p:nvPr/>
        </p:nvSpPr>
        <p:spPr>
          <a:xfrm>
            <a:off x="2627784" y="5805264"/>
            <a:ext cx="216024" cy="180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1" name="Dijagram toka: Odgoda 60"/>
          <p:cNvSpPr/>
          <p:nvPr/>
        </p:nvSpPr>
        <p:spPr>
          <a:xfrm>
            <a:off x="2339752" y="5733256"/>
            <a:ext cx="216024" cy="180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6" name="Zaobljeni pravokutnik 55"/>
          <p:cNvSpPr/>
          <p:nvPr/>
        </p:nvSpPr>
        <p:spPr>
          <a:xfrm>
            <a:off x="2123728" y="3573016"/>
            <a:ext cx="864096" cy="187220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7" name="Savijena strelica 56"/>
          <p:cNvSpPr/>
          <p:nvPr/>
        </p:nvSpPr>
        <p:spPr>
          <a:xfrm rot="889742" flipV="1">
            <a:off x="2356966" y="3918178"/>
            <a:ext cx="546420" cy="768327"/>
          </a:xfrm>
          <a:prstGeom prst="bentArrow">
            <a:avLst>
              <a:gd name="adj1" fmla="val 25000"/>
              <a:gd name="adj2" fmla="val 29884"/>
              <a:gd name="adj3" fmla="val 25000"/>
              <a:gd name="adj4" fmla="val 43750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ručno 1"/>
          <p:cNvSpPr/>
          <p:nvPr/>
        </p:nvSpPr>
        <p:spPr>
          <a:xfrm>
            <a:off x="-490024" y="2445434"/>
            <a:ext cx="10109980" cy="4089009"/>
          </a:xfrm>
          <a:custGeom>
            <a:avLst/>
            <a:gdLst>
              <a:gd name="connsiteX0" fmla="*/ 9619956 w 10109980"/>
              <a:gd name="connsiteY0" fmla="*/ 58615 h 4089009"/>
              <a:gd name="connsiteX1" fmla="*/ 8227255 w 10109980"/>
              <a:gd name="connsiteY1" fmla="*/ 213360 h 4089009"/>
              <a:gd name="connsiteX2" fmla="*/ 6961162 w 10109980"/>
              <a:gd name="connsiteY2" fmla="*/ 860474 h 4089009"/>
              <a:gd name="connsiteX3" fmla="*/ 4597790 w 10109980"/>
              <a:gd name="connsiteY3" fmla="*/ 1479452 h 4089009"/>
              <a:gd name="connsiteX4" fmla="*/ 2923735 w 10109980"/>
              <a:gd name="connsiteY4" fmla="*/ 2590800 h 4089009"/>
              <a:gd name="connsiteX5" fmla="*/ 419686 w 10109980"/>
              <a:gd name="connsiteY5" fmla="*/ 2900289 h 4089009"/>
              <a:gd name="connsiteX6" fmla="*/ 405618 w 10109980"/>
              <a:gd name="connsiteY6" fmla="*/ 3941298 h 4089009"/>
              <a:gd name="connsiteX7" fmla="*/ 1967132 w 10109980"/>
              <a:gd name="connsiteY7" fmla="*/ 3786554 h 4089009"/>
              <a:gd name="connsiteX8" fmla="*/ 4288301 w 10109980"/>
              <a:gd name="connsiteY8" fmla="*/ 2998763 h 4089009"/>
              <a:gd name="connsiteX9" fmla="*/ 5568461 w 10109980"/>
              <a:gd name="connsiteY9" fmla="*/ 2140634 h 4089009"/>
              <a:gd name="connsiteX10" fmla="*/ 8030307 w 10109980"/>
              <a:gd name="connsiteY10" fmla="*/ 1507588 h 4089009"/>
              <a:gd name="connsiteX11" fmla="*/ 9845039 w 10109980"/>
              <a:gd name="connsiteY11" fmla="*/ 565052 h 4089009"/>
              <a:gd name="connsiteX12" fmla="*/ 9619956 w 10109980"/>
              <a:gd name="connsiteY12" fmla="*/ 58615 h 408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09980" h="4089009">
                <a:moveTo>
                  <a:pt x="9619956" y="58615"/>
                </a:moveTo>
                <a:cubicBezTo>
                  <a:pt x="9350325" y="0"/>
                  <a:pt x="8670387" y="79717"/>
                  <a:pt x="8227255" y="213360"/>
                </a:cubicBezTo>
                <a:cubicBezTo>
                  <a:pt x="7784123" y="347003"/>
                  <a:pt x="7566073" y="649459"/>
                  <a:pt x="6961162" y="860474"/>
                </a:cubicBezTo>
                <a:cubicBezTo>
                  <a:pt x="6356251" y="1071489"/>
                  <a:pt x="5270695" y="1191064"/>
                  <a:pt x="4597790" y="1479452"/>
                </a:cubicBezTo>
                <a:cubicBezTo>
                  <a:pt x="3924886" y="1767840"/>
                  <a:pt x="3620086" y="2353994"/>
                  <a:pt x="2923735" y="2590800"/>
                </a:cubicBezTo>
                <a:cubicBezTo>
                  <a:pt x="2227384" y="2827606"/>
                  <a:pt x="839372" y="2675206"/>
                  <a:pt x="419686" y="2900289"/>
                </a:cubicBezTo>
                <a:cubicBezTo>
                  <a:pt x="0" y="3125372"/>
                  <a:pt x="147710" y="3793587"/>
                  <a:pt x="405618" y="3941298"/>
                </a:cubicBezTo>
                <a:cubicBezTo>
                  <a:pt x="663526" y="4089009"/>
                  <a:pt x="1320018" y="3943643"/>
                  <a:pt x="1967132" y="3786554"/>
                </a:cubicBezTo>
                <a:cubicBezTo>
                  <a:pt x="2614246" y="3629465"/>
                  <a:pt x="3688079" y="3273083"/>
                  <a:pt x="4288301" y="2998763"/>
                </a:cubicBezTo>
                <a:cubicBezTo>
                  <a:pt x="4888523" y="2724443"/>
                  <a:pt x="4944793" y="2389163"/>
                  <a:pt x="5568461" y="2140634"/>
                </a:cubicBezTo>
                <a:cubicBezTo>
                  <a:pt x="6192129" y="1892105"/>
                  <a:pt x="7317544" y="1770185"/>
                  <a:pt x="8030307" y="1507588"/>
                </a:cubicBezTo>
                <a:cubicBezTo>
                  <a:pt x="8743070" y="1244991"/>
                  <a:pt x="9580098" y="804203"/>
                  <a:pt x="9845039" y="565052"/>
                </a:cubicBezTo>
                <a:cubicBezTo>
                  <a:pt x="10109980" y="325901"/>
                  <a:pt x="9889587" y="117230"/>
                  <a:pt x="9619956" y="586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1115616" y="263691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blak 6"/>
          <p:cNvSpPr/>
          <p:nvPr/>
        </p:nvSpPr>
        <p:spPr>
          <a:xfrm>
            <a:off x="0" y="476672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/>
          <p:cNvSpPr/>
          <p:nvPr/>
        </p:nvSpPr>
        <p:spPr>
          <a:xfrm>
            <a:off x="0" y="26064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blak 8"/>
          <p:cNvSpPr/>
          <p:nvPr/>
        </p:nvSpPr>
        <p:spPr>
          <a:xfrm>
            <a:off x="1259632" y="1628800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>
            <a:off x="899592" y="0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7631832" y="390567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blak 11"/>
          <p:cNvSpPr/>
          <p:nvPr/>
        </p:nvSpPr>
        <p:spPr>
          <a:xfrm>
            <a:off x="8063880" y="3185592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blak 12"/>
          <p:cNvSpPr/>
          <p:nvPr/>
        </p:nvSpPr>
        <p:spPr>
          <a:xfrm>
            <a:off x="6804248" y="2060848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blak 13"/>
          <p:cNvSpPr/>
          <p:nvPr/>
        </p:nvSpPr>
        <p:spPr>
          <a:xfrm>
            <a:off x="6804248" y="278092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blak 14"/>
          <p:cNvSpPr/>
          <p:nvPr/>
        </p:nvSpPr>
        <p:spPr>
          <a:xfrm>
            <a:off x="6876256" y="2132856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blak 15"/>
          <p:cNvSpPr/>
          <p:nvPr/>
        </p:nvSpPr>
        <p:spPr>
          <a:xfrm>
            <a:off x="1763688" y="3861048"/>
            <a:ext cx="1512168" cy="144016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Oblak 16"/>
          <p:cNvSpPr/>
          <p:nvPr/>
        </p:nvSpPr>
        <p:spPr>
          <a:xfrm>
            <a:off x="1691680" y="3140968"/>
            <a:ext cx="1656184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3059832" y="3429000"/>
            <a:ext cx="1008112" cy="864096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blak 18"/>
          <p:cNvSpPr/>
          <p:nvPr/>
        </p:nvSpPr>
        <p:spPr>
          <a:xfrm>
            <a:off x="1259632" y="2996952"/>
            <a:ext cx="1224136" cy="216024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-324544" y="4653136"/>
            <a:ext cx="1224136" cy="115212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>
            <a:off x="3707904" y="2564904"/>
            <a:ext cx="122413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4716016" y="2348880"/>
            <a:ext cx="1440160" cy="151216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-252536" y="3861048"/>
            <a:ext cx="158417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2843808" y="2564904"/>
            <a:ext cx="1296144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4067944" y="1844824"/>
            <a:ext cx="576064" cy="23762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3131840" y="-243408"/>
            <a:ext cx="2520280" cy="273630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/>
          <p:cNvSpPr/>
          <p:nvPr/>
        </p:nvSpPr>
        <p:spPr>
          <a:xfrm>
            <a:off x="5004048" y="5301208"/>
            <a:ext cx="1008112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9" name="Ravni poveznik 28"/>
          <p:cNvCxnSpPr/>
          <p:nvPr/>
        </p:nvCxnSpPr>
        <p:spPr>
          <a:xfrm>
            <a:off x="5724128" y="551723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ostoručno 29"/>
          <p:cNvSpPr/>
          <p:nvPr/>
        </p:nvSpPr>
        <p:spPr>
          <a:xfrm>
            <a:off x="5148775" y="5401994"/>
            <a:ext cx="892768" cy="807287"/>
          </a:xfrm>
          <a:custGeom>
            <a:avLst/>
            <a:gdLst>
              <a:gd name="connsiteX0" fmla="*/ 520505 w 892768"/>
              <a:gd name="connsiteY0" fmla="*/ 801858 h 807287"/>
              <a:gd name="connsiteX1" fmla="*/ 773723 w 892768"/>
              <a:gd name="connsiteY1" fmla="*/ 773723 h 807287"/>
              <a:gd name="connsiteX2" fmla="*/ 815927 w 892768"/>
              <a:gd name="connsiteY2" fmla="*/ 745588 h 807287"/>
              <a:gd name="connsiteX3" fmla="*/ 844062 w 892768"/>
              <a:gd name="connsiteY3" fmla="*/ 717452 h 807287"/>
              <a:gd name="connsiteX4" fmla="*/ 872197 w 892768"/>
              <a:gd name="connsiteY4" fmla="*/ 675249 h 807287"/>
              <a:gd name="connsiteX5" fmla="*/ 886265 w 892768"/>
              <a:gd name="connsiteY5" fmla="*/ 576775 h 807287"/>
              <a:gd name="connsiteX6" fmla="*/ 801859 w 892768"/>
              <a:gd name="connsiteY6" fmla="*/ 436098 h 807287"/>
              <a:gd name="connsiteX7" fmla="*/ 703385 w 892768"/>
              <a:gd name="connsiteY7" fmla="*/ 407963 h 807287"/>
              <a:gd name="connsiteX8" fmla="*/ 689317 w 892768"/>
              <a:gd name="connsiteY8" fmla="*/ 351692 h 807287"/>
              <a:gd name="connsiteX9" fmla="*/ 675250 w 892768"/>
              <a:gd name="connsiteY9" fmla="*/ 182880 h 807287"/>
              <a:gd name="connsiteX10" fmla="*/ 618979 w 892768"/>
              <a:gd name="connsiteY10" fmla="*/ 112541 h 807287"/>
              <a:gd name="connsiteX11" fmla="*/ 520505 w 892768"/>
              <a:gd name="connsiteY11" fmla="*/ 56271 h 807287"/>
              <a:gd name="connsiteX12" fmla="*/ 436099 w 892768"/>
              <a:gd name="connsiteY12" fmla="*/ 28135 h 807287"/>
              <a:gd name="connsiteX13" fmla="*/ 379828 w 892768"/>
              <a:gd name="connsiteY13" fmla="*/ 0 h 807287"/>
              <a:gd name="connsiteX14" fmla="*/ 267287 w 892768"/>
              <a:gd name="connsiteY14" fmla="*/ 14068 h 807287"/>
              <a:gd name="connsiteX15" fmla="*/ 239151 w 892768"/>
              <a:gd name="connsiteY15" fmla="*/ 42203 h 807287"/>
              <a:gd name="connsiteX16" fmla="*/ 211016 w 892768"/>
              <a:gd name="connsiteY16" fmla="*/ 140677 h 807287"/>
              <a:gd name="connsiteX17" fmla="*/ 140677 w 892768"/>
              <a:gd name="connsiteY17" fmla="*/ 196948 h 807287"/>
              <a:gd name="connsiteX18" fmla="*/ 56271 w 892768"/>
              <a:gd name="connsiteY18" fmla="*/ 309489 h 807287"/>
              <a:gd name="connsiteX19" fmla="*/ 28136 w 892768"/>
              <a:gd name="connsiteY19" fmla="*/ 365760 h 807287"/>
              <a:gd name="connsiteX20" fmla="*/ 0 w 892768"/>
              <a:gd name="connsiteY20" fmla="*/ 450166 h 807287"/>
              <a:gd name="connsiteX21" fmla="*/ 14068 w 892768"/>
              <a:gd name="connsiteY21" fmla="*/ 534572 h 807287"/>
              <a:gd name="connsiteX22" fmla="*/ 42203 w 892768"/>
              <a:gd name="connsiteY22" fmla="*/ 562708 h 807287"/>
              <a:gd name="connsiteX23" fmla="*/ 70339 w 892768"/>
              <a:gd name="connsiteY23" fmla="*/ 604911 h 807287"/>
              <a:gd name="connsiteX24" fmla="*/ 154745 w 892768"/>
              <a:gd name="connsiteY24" fmla="*/ 647114 h 807287"/>
              <a:gd name="connsiteX25" fmla="*/ 196948 w 892768"/>
              <a:gd name="connsiteY25" fmla="*/ 675249 h 807287"/>
              <a:gd name="connsiteX26" fmla="*/ 239151 w 892768"/>
              <a:gd name="connsiteY26" fmla="*/ 689317 h 807287"/>
              <a:gd name="connsiteX27" fmla="*/ 323557 w 892768"/>
              <a:gd name="connsiteY27" fmla="*/ 745588 h 807287"/>
              <a:gd name="connsiteX28" fmla="*/ 407963 w 892768"/>
              <a:gd name="connsiteY28" fmla="*/ 773723 h 807287"/>
              <a:gd name="connsiteX29" fmla="*/ 548640 w 892768"/>
              <a:gd name="connsiteY29" fmla="*/ 759655 h 807287"/>
              <a:gd name="connsiteX30" fmla="*/ 590843 w 892768"/>
              <a:gd name="connsiteY30" fmla="*/ 618978 h 807287"/>
              <a:gd name="connsiteX31" fmla="*/ 576776 w 892768"/>
              <a:gd name="connsiteY31" fmla="*/ 351692 h 807287"/>
              <a:gd name="connsiteX32" fmla="*/ 562708 w 892768"/>
              <a:gd name="connsiteY32" fmla="*/ 295421 h 807287"/>
              <a:gd name="connsiteX33" fmla="*/ 520505 w 892768"/>
              <a:gd name="connsiteY33" fmla="*/ 267286 h 807287"/>
              <a:gd name="connsiteX34" fmla="*/ 351693 w 892768"/>
              <a:gd name="connsiteY34" fmla="*/ 281354 h 807287"/>
              <a:gd name="connsiteX35" fmla="*/ 281354 w 892768"/>
              <a:gd name="connsiteY35" fmla="*/ 351692 h 807287"/>
              <a:gd name="connsiteX36" fmla="*/ 225083 w 892768"/>
              <a:gd name="connsiteY36" fmla="*/ 422031 h 807287"/>
              <a:gd name="connsiteX37" fmla="*/ 225083 w 892768"/>
              <a:gd name="connsiteY37" fmla="*/ 562708 h 807287"/>
              <a:gd name="connsiteX38" fmla="*/ 309490 w 892768"/>
              <a:gd name="connsiteY38" fmla="*/ 590843 h 807287"/>
              <a:gd name="connsiteX39" fmla="*/ 351693 w 892768"/>
              <a:gd name="connsiteY39" fmla="*/ 576775 h 807287"/>
              <a:gd name="connsiteX40" fmla="*/ 365760 w 892768"/>
              <a:gd name="connsiteY40" fmla="*/ 464234 h 807287"/>
              <a:gd name="connsiteX41" fmla="*/ 267287 w 892768"/>
              <a:gd name="connsiteY41" fmla="*/ 464234 h 80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92768" h="807287">
                <a:moveTo>
                  <a:pt x="520505" y="801858"/>
                </a:moveTo>
                <a:cubicBezTo>
                  <a:pt x="546886" y="800099"/>
                  <a:pt x="706594" y="807287"/>
                  <a:pt x="773723" y="773723"/>
                </a:cubicBezTo>
                <a:cubicBezTo>
                  <a:pt x="788846" y="766162"/>
                  <a:pt x="802724" y="756150"/>
                  <a:pt x="815927" y="745588"/>
                </a:cubicBezTo>
                <a:cubicBezTo>
                  <a:pt x="826284" y="737303"/>
                  <a:pt x="835777" y="727809"/>
                  <a:pt x="844062" y="717452"/>
                </a:cubicBezTo>
                <a:cubicBezTo>
                  <a:pt x="854624" y="704250"/>
                  <a:pt x="862819" y="689317"/>
                  <a:pt x="872197" y="675249"/>
                </a:cubicBezTo>
                <a:cubicBezTo>
                  <a:pt x="876886" y="642424"/>
                  <a:pt x="892768" y="609289"/>
                  <a:pt x="886265" y="576775"/>
                </a:cubicBezTo>
                <a:cubicBezTo>
                  <a:pt x="883089" y="560894"/>
                  <a:pt x="840985" y="459574"/>
                  <a:pt x="801859" y="436098"/>
                </a:cubicBezTo>
                <a:cubicBezTo>
                  <a:pt x="787447" y="427451"/>
                  <a:pt x="713891" y="410590"/>
                  <a:pt x="703385" y="407963"/>
                </a:cubicBezTo>
                <a:cubicBezTo>
                  <a:pt x="698696" y="389206"/>
                  <a:pt x="691715" y="370877"/>
                  <a:pt x="689317" y="351692"/>
                </a:cubicBezTo>
                <a:cubicBezTo>
                  <a:pt x="682313" y="295662"/>
                  <a:pt x="686324" y="238249"/>
                  <a:pt x="675250" y="182880"/>
                </a:cubicBezTo>
                <a:cubicBezTo>
                  <a:pt x="671769" y="165474"/>
                  <a:pt x="633957" y="124523"/>
                  <a:pt x="618979" y="112541"/>
                </a:cubicBezTo>
                <a:cubicBezTo>
                  <a:pt x="593601" y="92238"/>
                  <a:pt x="549386" y="67824"/>
                  <a:pt x="520505" y="56271"/>
                </a:cubicBezTo>
                <a:cubicBezTo>
                  <a:pt x="492969" y="45257"/>
                  <a:pt x="462625" y="41398"/>
                  <a:pt x="436099" y="28135"/>
                </a:cubicBezTo>
                <a:lnTo>
                  <a:pt x="379828" y="0"/>
                </a:lnTo>
                <a:cubicBezTo>
                  <a:pt x="342314" y="4689"/>
                  <a:pt x="303498" y="3205"/>
                  <a:pt x="267287" y="14068"/>
                </a:cubicBezTo>
                <a:cubicBezTo>
                  <a:pt x="254583" y="17879"/>
                  <a:pt x="245083" y="30340"/>
                  <a:pt x="239151" y="42203"/>
                </a:cubicBezTo>
                <a:cubicBezTo>
                  <a:pt x="220764" y="78977"/>
                  <a:pt x="231751" y="106119"/>
                  <a:pt x="211016" y="140677"/>
                </a:cubicBezTo>
                <a:cubicBezTo>
                  <a:pt x="197654" y="162947"/>
                  <a:pt x="159842" y="184171"/>
                  <a:pt x="140677" y="196948"/>
                </a:cubicBezTo>
                <a:cubicBezTo>
                  <a:pt x="77050" y="292390"/>
                  <a:pt x="108318" y="257444"/>
                  <a:pt x="56271" y="309489"/>
                </a:cubicBezTo>
                <a:cubicBezTo>
                  <a:pt x="46893" y="328246"/>
                  <a:pt x="35924" y="346289"/>
                  <a:pt x="28136" y="365760"/>
                </a:cubicBezTo>
                <a:cubicBezTo>
                  <a:pt x="17122" y="393296"/>
                  <a:pt x="0" y="450166"/>
                  <a:pt x="0" y="450166"/>
                </a:cubicBezTo>
                <a:cubicBezTo>
                  <a:pt x="4689" y="478301"/>
                  <a:pt x="4053" y="507865"/>
                  <a:pt x="14068" y="534572"/>
                </a:cubicBezTo>
                <a:cubicBezTo>
                  <a:pt x="18725" y="546991"/>
                  <a:pt x="33918" y="552351"/>
                  <a:pt x="42203" y="562708"/>
                </a:cubicBezTo>
                <a:cubicBezTo>
                  <a:pt x="52765" y="575910"/>
                  <a:pt x="58384" y="592956"/>
                  <a:pt x="70339" y="604911"/>
                </a:cubicBezTo>
                <a:cubicBezTo>
                  <a:pt x="110654" y="645226"/>
                  <a:pt x="108980" y="624231"/>
                  <a:pt x="154745" y="647114"/>
                </a:cubicBezTo>
                <a:cubicBezTo>
                  <a:pt x="169867" y="654675"/>
                  <a:pt x="181826" y="667688"/>
                  <a:pt x="196948" y="675249"/>
                </a:cubicBezTo>
                <a:cubicBezTo>
                  <a:pt x="210211" y="681881"/>
                  <a:pt x="226188" y="682116"/>
                  <a:pt x="239151" y="689317"/>
                </a:cubicBezTo>
                <a:cubicBezTo>
                  <a:pt x="268710" y="705739"/>
                  <a:pt x="291478" y="734895"/>
                  <a:pt x="323557" y="745588"/>
                </a:cubicBezTo>
                <a:lnTo>
                  <a:pt x="407963" y="773723"/>
                </a:lnTo>
                <a:cubicBezTo>
                  <a:pt x="454855" y="769034"/>
                  <a:pt x="503932" y="774558"/>
                  <a:pt x="548640" y="759655"/>
                </a:cubicBezTo>
                <a:cubicBezTo>
                  <a:pt x="587027" y="746859"/>
                  <a:pt x="590353" y="622411"/>
                  <a:pt x="590843" y="618978"/>
                </a:cubicBezTo>
                <a:cubicBezTo>
                  <a:pt x="586154" y="529883"/>
                  <a:pt x="584505" y="440575"/>
                  <a:pt x="576776" y="351692"/>
                </a:cubicBezTo>
                <a:cubicBezTo>
                  <a:pt x="575101" y="332430"/>
                  <a:pt x="573433" y="311508"/>
                  <a:pt x="562708" y="295421"/>
                </a:cubicBezTo>
                <a:cubicBezTo>
                  <a:pt x="553330" y="281353"/>
                  <a:pt x="534573" y="276664"/>
                  <a:pt x="520505" y="267286"/>
                </a:cubicBezTo>
                <a:cubicBezTo>
                  <a:pt x="464234" y="271975"/>
                  <a:pt x="404940" y="262561"/>
                  <a:pt x="351693" y="281354"/>
                </a:cubicBezTo>
                <a:cubicBezTo>
                  <a:pt x="320425" y="292390"/>
                  <a:pt x="304800" y="328246"/>
                  <a:pt x="281354" y="351692"/>
                </a:cubicBezTo>
                <a:cubicBezTo>
                  <a:pt x="241267" y="391779"/>
                  <a:pt x="260573" y="368798"/>
                  <a:pt x="225083" y="422031"/>
                </a:cubicBezTo>
                <a:cubicBezTo>
                  <a:pt x="215138" y="461811"/>
                  <a:pt x="191550" y="524384"/>
                  <a:pt x="225083" y="562708"/>
                </a:cubicBezTo>
                <a:cubicBezTo>
                  <a:pt x="244613" y="585028"/>
                  <a:pt x="309490" y="590843"/>
                  <a:pt x="309490" y="590843"/>
                </a:cubicBezTo>
                <a:cubicBezTo>
                  <a:pt x="323558" y="586154"/>
                  <a:pt x="340114" y="586038"/>
                  <a:pt x="351693" y="576775"/>
                </a:cubicBezTo>
                <a:cubicBezTo>
                  <a:pt x="375689" y="557578"/>
                  <a:pt x="407754" y="490480"/>
                  <a:pt x="365760" y="464234"/>
                </a:cubicBezTo>
                <a:cubicBezTo>
                  <a:pt x="337925" y="446837"/>
                  <a:pt x="300111" y="464234"/>
                  <a:pt x="267287" y="46423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Dijagram toka: Magnetni disk 30"/>
          <p:cNvSpPr/>
          <p:nvPr/>
        </p:nvSpPr>
        <p:spPr>
          <a:xfrm>
            <a:off x="6084168" y="4365104"/>
            <a:ext cx="1008112" cy="1080120"/>
          </a:xfrm>
          <a:prstGeom prst="flowChartMagneticDisk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31"/>
          <p:cNvGrpSpPr/>
          <p:nvPr/>
        </p:nvGrpSpPr>
        <p:grpSpPr>
          <a:xfrm>
            <a:off x="3851920" y="2924944"/>
            <a:ext cx="1296144" cy="2074385"/>
            <a:chOff x="3851920" y="1858671"/>
            <a:chExt cx="1842596" cy="3874585"/>
          </a:xfrm>
        </p:grpSpPr>
        <p:sp>
          <p:nvSpPr>
            <p:cNvPr id="33" name="Strelica savijena prema gore 32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Strelica ulijevo 33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Strelica savijena prema gore 34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Savijena strelica 35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7" name="Jednakokračni trokut 3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3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9" name="Ravni poveznik 38"/>
            <p:cNvCxnSpPr>
              <a:stCxn id="3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ipsa 3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Strelica ulijevo 4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6" name="Bločni luk 4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Dijagram toka: Odgoda 4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3" name="Savijena strelica 4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4" name="Prostoručno 4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Prostoručno 4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53"/>
          <p:cNvGrpSpPr/>
          <p:nvPr/>
        </p:nvGrpSpPr>
        <p:grpSpPr>
          <a:xfrm>
            <a:off x="2051720" y="2492896"/>
            <a:ext cx="1080120" cy="1080120"/>
            <a:chOff x="1403648" y="2852936"/>
            <a:chExt cx="1080120" cy="1080120"/>
          </a:xfrm>
        </p:grpSpPr>
        <p:sp>
          <p:nvSpPr>
            <p:cNvPr id="48" name="Elipsa 47"/>
            <p:cNvSpPr/>
            <p:nvPr/>
          </p:nvSpPr>
          <p:spPr>
            <a:xfrm>
              <a:off x="1403648" y="3068960"/>
              <a:ext cx="936104" cy="86409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Dijagram toka: Memorija s izravnim pristupom 48"/>
            <p:cNvSpPr/>
            <p:nvPr/>
          </p:nvSpPr>
          <p:spPr>
            <a:xfrm>
              <a:off x="1835696" y="3429000"/>
              <a:ext cx="648072" cy="432048"/>
            </a:xfrm>
            <a:prstGeom prst="flowChartMagneticDrum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0" name="Jednakokračni trokut 49"/>
            <p:cNvSpPr/>
            <p:nvPr/>
          </p:nvSpPr>
          <p:spPr>
            <a:xfrm>
              <a:off x="1475656" y="2924944"/>
              <a:ext cx="288032" cy="36004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Jednakokračni trokut 50"/>
            <p:cNvSpPr/>
            <p:nvPr/>
          </p:nvSpPr>
          <p:spPr>
            <a:xfrm>
              <a:off x="1907704" y="2852936"/>
              <a:ext cx="288032" cy="36004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Elipsa 51"/>
            <p:cNvSpPr/>
            <p:nvPr/>
          </p:nvSpPr>
          <p:spPr>
            <a:xfrm>
              <a:off x="1619672" y="3356992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Elipsa 52"/>
            <p:cNvSpPr/>
            <p:nvPr/>
          </p:nvSpPr>
          <p:spPr>
            <a:xfrm flipV="1">
              <a:off x="1979712" y="3284984"/>
              <a:ext cx="135632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55" name="Eksplozija 2 54"/>
          <p:cNvSpPr/>
          <p:nvPr/>
        </p:nvSpPr>
        <p:spPr>
          <a:xfrm>
            <a:off x="2339752" y="260648"/>
            <a:ext cx="3744416" cy="242088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Vuk:gdje baka živi</a:t>
            </a:r>
          </a:p>
          <a:p>
            <a:pPr algn="ctr"/>
            <a:endParaRPr lang="hr-HR" dirty="0" smtClean="0"/>
          </a:p>
          <a:p>
            <a:pPr algn="ctr"/>
            <a:endParaRPr lang="hr-HR" dirty="0"/>
          </a:p>
        </p:txBody>
      </p:sp>
      <p:sp>
        <p:nvSpPr>
          <p:cNvPr id="58" name="Dijagram toka: Postupak 57"/>
          <p:cNvSpPr/>
          <p:nvPr/>
        </p:nvSpPr>
        <p:spPr>
          <a:xfrm>
            <a:off x="2339752" y="5301208"/>
            <a:ext cx="1440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9" name="Dijagram toka: Postupak 58"/>
          <p:cNvSpPr/>
          <p:nvPr/>
        </p:nvSpPr>
        <p:spPr>
          <a:xfrm>
            <a:off x="2627784" y="5301208"/>
            <a:ext cx="1440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0" name="Dijagram toka: Odgoda 59"/>
          <p:cNvSpPr/>
          <p:nvPr/>
        </p:nvSpPr>
        <p:spPr>
          <a:xfrm>
            <a:off x="2627784" y="5805264"/>
            <a:ext cx="216024" cy="180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1" name="Dijagram toka: Odgoda 60"/>
          <p:cNvSpPr/>
          <p:nvPr/>
        </p:nvSpPr>
        <p:spPr>
          <a:xfrm>
            <a:off x="2339752" y="5733256"/>
            <a:ext cx="216024" cy="180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6" name="Zaobljeni pravokutnik 55"/>
          <p:cNvSpPr/>
          <p:nvPr/>
        </p:nvSpPr>
        <p:spPr>
          <a:xfrm>
            <a:off x="2123728" y="3573016"/>
            <a:ext cx="864096" cy="187220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7" name="Savijena strelica 56"/>
          <p:cNvSpPr/>
          <p:nvPr/>
        </p:nvSpPr>
        <p:spPr>
          <a:xfrm rot="889742" flipV="1">
            <a:off x="2356966" y="3918178"/>
            <a:ext cx="546420" cy="768327"/>
          </a:xfrm>
          <a:prstGeom prst="bentArrow">
            <a:avLst>
              <a:gd name="adj1" fmla="val 25000"/>
              <a:gd name="adj2" fmla="val 29884"/>
              <a:gd name="adj3" fmla="val 25000"/>
              <a:gd name="adj4" fmla="val 43750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ručno 1"/>
          <p:cNvSpPr/>
          <p:nvPr/>
        </p:nvSpPr>
        <p:spPr>
          <a:xfrm>
            <a:off x="-490024" y="2445434"/>
            <a:ext cx="10109980" cy="4089009"/>
          </a:xfrm>
          <a:custGeom>
            <a:avLst/>
            <a:gdLst>
              <a:gd name="connsiteX0" fmla="*/ 9619956 w 10109980"/>
              <a:gd name="connsiteY0" fmla="*/ 58615 h 4089009"/>
              <a:gd name="connsiteX1" fmla="*/ 8227255 w 10109980"/>
              <a:gd name="connsiteY1" fmla="*/ 213360 h 4089009"/>
              <a:gd name="connsiteX2" fmla="*/ 6961162 w 10109980"/>
              <a:gd name="connsiteY2" fmla="*/ 860474 h 4089009"/>
              <a:gd name="connsiteX3" fmla="*/ 4597790 w 10109980"/>
              <a:gd name="connsiteY3" fmla="*/ 1479452 h 4089009"/>
              <a:gd name="connsiteX4" fmla="*/ 2923735 w 10109980"/>
              <a:gd name="connsiteY4" fmla="*/ 2590800 h 4089009"/>
              <a:gd name="connsiteX5" fmla="*/ 419686 w 10109980"/>
              <a:gd name="connsiteY5" fmla="*/ 2900289 h 4089009"/>
              <a:gd name="connsiteX6" fmla="*/ 405618 w 10109980"/>
              <a:gd name="connsiteY6" fmla="*/ 3941298 h 4089009"/>
              <a:gd name="connsiteX7" fmla="*/ 1967132 w 10109980"/>
              <a:gd name="connsiteY7" fmla="*/ 3786554 h 4089009"/>
              <a:gd name="connsiteX8" fmla="*/ 4288301 w 10109980"/>
              <a:gd name="connsiteY8" fmla="*/ 2998763 h 4089009"/>
              <a:gd name="connsiteX9" fmla="*/ 5568461 w 10109980"/>
              <a:gd name="connsiteY9" fmla="*/ 2140634 h 4089009"/>
              <a:gd name="connsiteX10" fmla="*/ 8030307 w 10109980"/>
              <a:gd name="connsiteY10" fmla="*/ 1507588 h 4089009"/>
              <a:gd name="connsiteX11" fmla="*/ 9845039 w 10109980"/>
              <a:gd name="connsiteY11" fmla="*/ 565052 h 4089009"/>
              <a:gd name="connsiteX12" fmla="*/ 9619956 w 10109980"/>
              <a:gd name="connsiteY12" fmla="*/ 58615 h 408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09980" h="4089009">
                <a:moveTo>
                  <a:pt x="9619956" y="58615"/>
                </a:moveTo>
                <a:cubicBezTo>
                  <a:pt x="9350325" y="0"/>
                  <a:pt x="8670387" y="79717"/>
                  <a:pt x="8227255" y="213360"/>
                </a:cubicBezTo>
                <a:cubicBezTo>
                  <a:pt x="7784123" y="347003"/>
                  <a:pt x="7566073" y="649459"/>
                  <a:pt x="6961162" y="860474"/>
                </a:cubicBezTo>
                <a:cubicBezTo>
                  <a:pt x="6356251" y="1071489"/>
                  <a:pt x="5270695" y="1191064"/>
                  <a:pt x="4597790" y="1479452"/>
                </a:cubicBezTo>
                <a:cubicBezTo>
                  <a:pt x="3924886" y="1767840"/>
                  <a:pt x="3620086" y="2353994"/>
                  <a:pt x="2923735" y="2590800"/>
                </a:cubicBezTo>
                <a:cubicBezTo>
                  <a:pt x="2227384" y="2827606"/>
                  <a:pt x="839372" y="2675206"/>
                  <a:pt x="419686" y="2900289"/>
                </a:cubicBezTo>
                <a:cubicBezTo>
                  <a:pt x="0" y="3125372"/>
                  <a:pt x="147710" y="3793587"/>
                  <a:pt x="405618" y="3941298"/>
                </a:cubicBezTo>
                <a:cubicBezTo>
                  <a:pt x="663526" y="4089009"/>
                  <a:pt x="1320018" y="3943643"/>
                  <a:pt x="1967132" y="3786554"/>
                </a:cubicBezTo>
                <a:cubicBezTo>
                  <a:pt x="2614246" y="3629465"/>
                  <a:pt x="3688079" y="3273083"/>
                  <a:pt x="4288301" y="2998763"/>
                </a:cubicBezTo>
                <a:cubicBezTo>
                  <a:pt x="4888523" y="2724443"/>
                  <a:pt x="4944793" y="2389163"/>
                  <a:pt x="5568461" y="2140634"/>
                </a:cubicBezTo>
                <a:cubicBezTo>
                  <a:pt x="6192129" y="1892105"/>
                  <a:pt x="7317544" y="1770185"/>
                  <a:pt x="8030307" y="1507588"/>
                </a:cubicBezTo>
                <a:cubicBezTo>
                  <a:pt x="8743070" y="1244991"/>
                  <a:pt x="9580098" y="804203"/>
                  <a:pt x="9845039" y="565052"/>
                </a:cubicBezTo>
                <a:cubicBezTo>
                  <a:pt x="10109980" y="325901"/>
                  <a:pt x="9889587" y="117230"/>
                  <a:pt x="9619956" y="586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1115616" y="263691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blak 6"/>
          <p:cNvSpPr/>
          <p:nvPr/>
        </p:nvSpPr>
        <p:spPr>
          <a:xfrm>
            <a:off x="0" y="476672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/>
          <p:cNvSpPr/>
          <p:nvPr/>
        </p:nvSpPr>
        <p:spPr>
          <a:xfrm>
            <a:off x="0" y="26064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blak 8"/>
          <p:cNvSpPr/>
          <p:nvPr/>
        </p:nvSpPr>
        <p:spPr>
          <a:xfrm>
            <a:off x="1259632" y="1628800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>
            <a:off x="899592" y="0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7631832" y="390567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blak 11"/>
          <p:cNvSpPr/>
          <p:nvPr/>
        </p:nvSpPr>
        <p:spPr>
          <a:xfrm>
            <a:off x="8063880" y="3185592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blak 12"/>
          <p:cNvSpPr/>
          <p:nvPr/>
        </p:nvSpPr>
        <p:spPr>
          <a:xfrm>
            <a:off x="6804248" y="2060848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blak 13"/>
          <p:cNvSpPr/>
          <p:nvPr/>
        </p:nvSpPr>
        <p:spPr>
          <a:xfrm>
            <a:off x="6804248" y="278092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blak 14"/>
          <p:cNvSpPr/>
          <p:nvPr/>
        </p:nvSpPr>
        <p:spPr>
          <a:xfrm>
            <a:off x="6876256" y="2132856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blak 15"/>
          <p:cNvSpPr/>
          <p:nvPr/>
        </p:nvSpPr>
        <p:spPr>
          <a:xfrm>
            <a:off x="1763688" y="3861048"/>
            <a:ext cx="1512168" cy="144016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Oblak 16"/>
          <p:cNvSpPr/>
          <p:nvPr/>
        </p:nvSpPr>
        <p:spPr>
          <a:xfrm>
            <a:off x="1691680" y="3140968"/>
            <a:ext cx="1656184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3059832" y="3429000"/>
            <a:ext cx="1008112" cy="864096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blak 18"/>
          <p:cNvSpPr/>
          <p:nvPr/>
        </p:nvSpPr>
        <p:spPr>
          <a:xfrm>
            <a:off x="1259632" y="2996952"/>
            <a:ext cx="1224136" cy="216024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-324544" y="4653136"/>
            <a:ext cx="1224136" cy="115212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>
            <a:off x="3707904" y="2564904"/>
            <a:ext cx="122413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4716016" y="2348880"/>
            <a:ext cx="1440160" cy="151216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-252536" y="3861048"/>
            <a:ext cx="158417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2843808" y="2564904"/>
            <a:ext cx="1296144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4067944" y="1844824"/>
            <a:ext cx="576064" cy="23762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3131840" y="-243408"/>
            <a:ext cx="2520280" cy="273630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/>
          <p:cNvSpPr/>
          <p:nvPr/>
        </p:nvSpPr>
        <p:spPr>
          <a:xfrm>
            <a:off x="5004048" y="5301208"/>
            <a:ext cx="1008112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9" name="Ravni poveznik 28"/>
          <p:cNvCxnSpPr/>
          <p:nvPr/>
        </p:nvCxnSpPr>
        <p:spPr>
          <a:xfrm>
            <a:off x="5724128" y="551723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ostoručno 29"/>
          <p:cNvSpPr/>
          <p:nvPr/>
        </p:nvSpPr>
        <p:spPr>
          <a:xfrm>
            <a:off x="5148775" y="5401994"/>
            <a:ext cx="892768" cy="807287"/>
          </a:xfrm>
          <a:custGeom>
            <a:avLst/>
            <a:gdLst>
              <a:gd name="connsiteX0" fmla="*/ 520505 w 892768"/>
              <a:gd name="connsiteY0" fmla="*/ 801858 h 807287"/>
              <a:gd name="connsiteX1" fmla="*/ 773723 w 892768"/>
              <a:gd name="connsiteY1" fmla="*/ 773723 h 807287"/>
              <a:gd name="connsiteX2" fmla="*/ 815927 w 892768"/>
              <a:gd name="connsiteY2" fmla="*/ 745588 h 807287"/>
              <a:gd name="connsiteX3" fmla="*/ 844062 w 892768"/>
              <a:gd name="connsiteY3" fmla="*/ 717452 h 807287"/>
              <a:gd name="connsiteX4" fmla="*/ 872197 w 892768"/>
              <a:gd name="connsiteY4" fmla="*/ 675249 h 807287"/>
              <a:gd name="connsiteX5" fmla="*/ 886265 w 892768"/>
              <a:gd name="connsiteY5" fmla="*/ 576775 h 807287"/>
              <a:gd name="connsiteX6" fmla="*/ 801859 w 892768"/>
              <a:gd name="connsiteY6" fmla="*/ 436098 h 807287"/>
              <a:gd name="connsiteX7" fmla="*/ 703385 w 892768"/>
              <a:gd name="connsiteY7" fmla="*/ 407963 h 807287"/>
              <a:gd name="connsiteX8" fmla="*/ 689317 w 892768"/>
              <a:gd name="connsiteY8" fmla="*/ 351692 h 807287"/>
              <a:gd name="connsiteX9" fmla="*/ 675250 w 892768"/>
              <a:gd name="connsiteY9" fmla="*/ 182880 h 807287"/>
              <a:gd name="connsiteX10" fmla="*/ 618979 w 892768"/>
              <a:gd name="connsiteY10" fmla="*/ 112541 h 807287"/>
              <a:gd name="connsiteX11" fmla="*/ 520505 w 892768"/>
              <a:gd name="connsiteY11" fmla="*/ 56271 h 807287"/>
              <a:gd name="connsiteX12" fmla="*/ 436099 w 892768"/>
              <a:gd name="connsiteY12" fmla="*/ 28135 h 807287"/>
              <a:gd name="connsiteX13" fmla="*/ 379828 w 892768"/>
              <a:gd name="connsiteY13" fmla="*/ 0 h 807287"/>
              <a:gd name="connsiteX14" fmla="*/ 267287 w 892768"/>
              <a:gd name="connsiteY14" fmla="*/ 14068 h 807287"/>
              <a:gd name="connsiteX15" fmla="*/ 239151 w 892768"/>
              <a:gd name="connsiteY15" fmla="*/ 42203 h 807287"/>
              <a:gd name="connsiteX16" fmla="*/ 211016 w 892768"/>
              <a:gd name="connsiteY16" fmla="*/ 140677 h 807287"/>
              <a:gd name="connsiteX17" fmla="*/ 140677 w 892768"/>
              <a:gd name="connsiteY17" fmla="*/ 196948 h 807287"/>
              <a:gd name="connsiteX18" fmla="*/ 56271 w 892768"/>
              <a:gd name="connsiteY18" fmla="*/ 309489 h 807287"/>
              <a:gd name="connsiteX19" fmla="*/ 28136 w 892768"/>
              <a:gd name="connsiteY19" fmla="*/ 365760 h 807287"/>
              <a:gd name="connsiteX20" fmla="*/ 0 w 892768"/>
              <a:gd name="connsiteY20" fmla="*/ 450166 h 807287"/>
              <a:gd name="connsiteX21" fmla="*/ 14068 w 892768"/>
              <a:gd name="connsiteY21" fmla="*/ 534572 h 807287"/>
              <a:gd name="connsiteX22" fmla="*/ 42203 w 892768"/>
              <a:gd name="connsiteY22" fmla="*/ 562708 h 807287"/>
              <a:gd name="connsiteX23" fmla="*/ 70339 w 892768"/>
              <a:gd name="connsiteY23" fmla="*/ 604911 h 807287"/>
              <a:gd name="connsiteX24" fmla="*/ 154745 w 892768"/>
              <a:gd name="connsiteY24" fmla="*/ 647114 h 807287"/>
              <a:gd name="connsiteX25" fmla="*/ 196948 w 892768"/>
              <a:gd name="connsiteY25" fmla="*/ 675249 h 807287"/>
              <a:gd name="connsiteX26" fmla="*/ 239151 w 892768"/>
              <a:gd name="connsiteY26" fmla="*/ 689317 h 807287"/>
              <a:gd name="connsiteX27" fmla="*/ 323557 w 892768"/>
              <a:gd name="connsiteY27" fmla="*/ 745588 h 807287"/>
              <a:gd name="connsiteX28" fmla="*/ 407963 w 892768"/>
              <a:gd name="connsiteY28" fmla="*/ 773723 h 807287"/>
              <a:gd name="connsiteX29" fmla="*/ 548640 w 892768"/>
              <a:gd name="connsiteY29" fmla="*/ 759655 h 807287"/>
              <a:gd name="connsiteX30" fmla="*/ 590843 w 892768"/>
              <a:gd name="connsiteY30" fmla="*/ 618978 h 807287"/>
              <a:gd name="connsiteX31" fmla="*/ 576776 w 892768"/>
              <a:gd name="connsiteY31" fmla="*/ 351692 h 807287"/>
              <a:gd name="connsiteX32" fmla="*/ 562708 w 892768"/>
              <a:gd name="connsiteY32" fmla="*/ 295421 h 807287"/>
              <a:gd name="connsiteX33" fmla="*/ 520505 w 892768"/>
              <a:gd name="connsiteY33" fmla="*/ 267286 h 807287"/>
              <a:gd name="connsiteX34" fmla="*/ 351693 w 892768"/>
              <a:gd name="connsiteY34" fmla="*/ 281354 h 807287"/>
              <a:gd name="connsiteX35" fmla="*/ 281354 w 892768"/>
              <a:gd name="connsiteY35" fmla="*/ 351692 h 807287"/>
              <a:gd name="connsiteX36" fmla="*/ 225083 w 892768"/>
              <a:gd name="connsiteY36" fmla="*/ 422031 h 807287"/>
              <a:gd name="connsiteX37" fmla="*/ 225083 w 892768"/>
              <a:gd name="connsiteY37" fmla="*/ 562708 h 807287"/>
              <a:gd name="connsiteX38" fmla="*/ 309490 w 892768"/>
              <a:gd name="connsiteY38" fmla="*/ 590843 h 807287"/>
              <a:gd name="connsiteX39" fmla="*/ 351693 w 892768"/>
              <a:gd name="connsiteY39" fmla="*/ 576775 h 807287"/>
              <a:gd name="connsiteX40" fmla="*/ 365760 w 892768"/>
              <a:gd name="connsiteY40" fmla="*/ 464234 h 807287"/>
              <a:gd name="connsiteX41" fmla="*/ 267287 w 892768"/>
              <a:gd name="connsiteY41" fmla="*/ 464234 h 80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92768" h="807287">
                <a:moveTo>
                  <a:pt x="520505" y="801858"/>
                </a:moveTo>
                <a:cubicBezTo>
                  <a:pt x="546886" y="800099"/>
                  <a:pt x="706594" y="807287"/>
                  <a:pt x="773723" y="773723"/>
                </a:cubicBezTo>
                <a:cubicBezTo>
                  <a:pt x="788846" y="766162"/>
                  <a:pt x="802724" y="756150"/>
                  <a:pt x="815927" y="745588"/>
                </a:cubicBezTo>
                <a:cubicBezTo>
                  <a:pt x="826284" y="737303"/>
                  <a:pt x="835777" y="727809"/>
                  <a:pt x="844062" y="717452"/>
                </a:cubicBezTo>
                <a:cubicBezTo>
                  <a:pt x="854624" y="704250"/>
                  <a:pt x="862819" y="689317"/>
                  <a:pt x="872197" y="675249"/>
                </a:cubicBezTo>
                <a:cubicBezTo>
                  <a:pt x="876886" y="642424"/>
                  <a:pt x="892768" y="609289"/>
                  <a:pt x="886265" y="576775"/>
                </a:cubicBezTo>
                <a:cubicBezTo>
                  <a:pt x="883089" y="560894"/>
                  <a:pt x="840985" y="459574"/>
                  <a:pt x="801859" y="436098"/>
                </a:cubicBezTo>
                <a:cubicBezTo>
                  <a:pt x="787447" y="427451"/>
                  <a:pt x="713891" y="410590"/>
                  <a:pt x="703385" y="407963"/>
                </a:cubicBezTo>
                <a:cubicBezTo>
                  <a:pt x="698696" y="389206"/>
                  <a:pt x="691715" y="370877"/>
                  <a:pt x="689317" y="351692"/>
                </a:cubicBezTo>
                <a:cubicBezTo>
                  <a:pt x="682313" y="295662"/>
                  <a:pt x="686324" y="238249"/>
                  <a:pt x="675250" y="182880"/>
                </a:cubicBezTo>
                <a:cubicBezTo>
                  <a:pt x="671769" y="165474"/>
                  <a:pt x="633957" y="124523"/>
                  <a:pt x="618979" y="112541"/>
                </a:cubicBezTo>
                <a:cubicBezTo>
                  <a:pt x="593601" y="92238"/>
                  <a:pt x="549386" y="67824"/>
                  <a:pt x="520505" y="56271"/>
                </a:cubicBezTo>
                <a:cubicBezTo>
                  <a:pt x="492969" y="45257"/>
                  <a:pt x="462625" y="41398"/>
                  <a:pt x="436099" y="28135"/>
                </a:cubicBezTo>
                <a:lnTo>
                  <a:pt x="379828" y="0"/>
                </a:lnTo>
                <a:cubicBezTo>
                  <a:pt x="342314" y="4689"/>
                  <a:pt x="303498" y="3205"/>
                  <a:pt x="267287" y="14068"/>
                </a:cubicBezTo>
                <a:cubicBezTo>
                  <a:pt x="254583" y="17879"/>
                  <a:pt x="245083" y="30340"/>
                  <a:pt x="239151" y="42203"/>
                </a:cubicBezTo>
                <a:cubicBezTo>
                  <a:pt x="220764" y="78977"/>
                  <a:pt x="231751" y="106119"/>
                  <a:pt x="211016" y="140677"/>
                </a:cubicBezTo>
                <a:cubicBezTo>
                  <a:pt x="197654" y="162947"/>
                  <a:pt x="159842" y="184171"/>
                  <a:pt x="140677" y="196948"/>
                </a:cubicBezTo>
                <a:cubicBezTo>
                  <a:pt x="77050" y="292390"/>
                  <a:pt x="108318" y="257444"/>
                  <a:pt x="56271" y="309489"/>
                </a:cubicBezTo>
                <a:cubicBezTo>
                  <a:pt x="46893" y="328246"/>
                  <a:pt x="35924" y="346289"/>
                  <a:pt x="28136" y="365760"/>
                </a:cubicBezTo>
                <a:cubicBezTo>
                  <a:pt x="17122" y="393296"/>
                  <a:pt x="0" y="450166"/>
                  <a:pt x="0" y="450166"/>
                </a:cubicBezTo>
                <a:cubicBezTo>
                  <a:pt x="4689" y="478301"/>
                  <a:pt x="4053" y="507865"/>
                  <a:pt x="14068" y="534572"/>
                </a:cubicBezTo>
                <a:cubicBezTo>
                  <a:pt x="18725" y="546991"/>
                  <a:pt x="33918" y="552351"/>
                  <a:pt x="42203" y="562708"/>
                </a:cubicBezTo>
                <a:cubicBezTo>
                  <a:pt x="52765" y="575910"/>
                  <a:pt x="58384" y="592956"/>
                  <a:pt x="70339" y="604911"/>
                </a:cubicBezTo>
                <a:cubicBezTo>
                  <a:pt x="110654" y="645226"/>
                  <a:pt x="108980" y="624231"/>
                  <a:pt x="154745" y="647114"/>
                </a:cubicBezTo>
                <a:cubicBezTo>
                  <a:pt x="169867" y="654675"/>
                  <a:pt x="181826" y="667688"/>
                  <a:pt x="196948" y="675249"/>
                </a:cubicBezTo>
                <a:cubicBezTo>
                  <a:pt x="210211" y="681881"/>
                  <a:pt x="226188" y="682116"/>
                  <a:pt x="239151" y="689317"/>
                </a:cubicBezTo>
                <a:cubicBezTo>
                  <a:pt x="268710" y="705739"/>
                  <a:pt x="291478" y="734895"/>
                  <a:pt x="323557" y="745588"/>
                </a:cubicBezTo>
                <a:lnTo>
                  <a:pt x="407963" y="773723"/>
                </a:lnTo>
                <a:cubicBezTo>
                  <a:pt x="454855" y="769034"/>
                  <a:pt x="503932" y="774558"/>
                  <a:pt x="548640" y="759655"/>
                </a:cubicBezTo>
                <a:cubicBezTo>
                  <a:pt x="587027" y="746859"/>
                  <a:pt x="590353" y="622411"/>
                  <a:pt x="590843" y="618978"/>
                </a:cubicBezTo>
                <a:cubicBezTo>
                  <a:pt x="586154" y="529883"/>
                  <a:pt x="584505" y="440575"/>
                  <a:pt x="576776" y="351692"/>
                </a:cubicBezTo>
                <a:cubicBezTo>
                  <a:pt x="575101" y="332430"/>
                  <a:pt x="573433" y="311508"/>
                  <a:pt x="562708" y="295421"/>
                </a:cubicBezTo>
                <a:cubicBezTo>
                  <a:pt x="553330" y="281353"/>
                  <a:pt x="534573" y="276664"/>
                  <a:pt x="520505" y="267286"/>
                </a:cubicBezTo>
                <a:cubicBezTo>
                  <a:pt x="464234" y="271975"/>
                  <a:pt x="404940" y="262561"/>
                  <a:pt x="351693" y="281354"/>
                </a:cubicBezTo>
                <a:cubicBezTo>
                  <a:pt x="320425" y="292390"/>
                  <a:pt x="304800" y="328246"/>
                  <a:pt x="281354" y="351692"/>
                </a:cubicBezTo>
                <a:cubicBezTo>
                  <a:pt x="241267" y="391779"/>
                  <a:pt x="260573" y="368798"/>
                  <a:pt x="225083" y="422031"/>
                </a:cubicBezTo>
                <a:cubicBezTo>
                  <a:pt x="215138" y="461811"/>
                  <a:pt x="191550" y="524384"/>
                  <a:pt x="225083" y="562708"/>
                </a:cubicBezTo>
                <a:cubicBezTo>
                  <a:pt x="244613" y="585028"/>
                  <a:pt x="309490" y="590843"/>
                  <a:pt x="309490" y="590843"/>
                </a:cubicBezTo>
                <a:cubicBezTo>
                  <a:pt x="323558" y="586154"/>
                  <a:pt x="340114" y="586038"/>
                  <a:pt x="351693" y="576775"/>
                </a:cubicBezTo>
                <a:cubicBezTo>
                  <a:pt x="375689" y="557578"/>
                  <a:pt x="407754" y="490480"/>
                  <a:pt x="365760" y="464234"/>
                </a:cubicBezTo>
                <a:cubicBezTo>
                  <a:pt x="337925" y="446837"/>
                  <a:pt x="300111" y="464234"/>
                  <a:pt x="267287" y="46423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Dijagram toka: Magnetni disk 30"/>
          <p:cNvSpPr/>
          <p:nvPr/>
        </p:nvSpPr>
        <p:spPr>
          <a:xfrm>
            <a:off x="6084168" y="4365104"/>
            <a:ext cx="1008112" cy="1080120"/>
          </a:xfrm>
          <a:prstGeom prst="flowChartMagneticDisk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31"/>
          <p:cNvGrpSpPr/>
          <p:nvPr/>
        </p:nvGrpSpPr>
        <p:grpSpPr>
          <a:xfrm>
            <a:off x="3851920" y="2924944"/>
            <a:ext cx="1296144" cy="2074385"/>
            <a:chOff x="3851920" y="1858671"/>
            <a:chExt cx="1842596" cy="3874585"/>
          </a:xfrm>
        </p:grpSpPr>
        <p:sp>
          <p:nvSpPr>
            <p:cNvPr id="33" name="Strelica savijena prema gore 32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Strelica ulijevo 33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Strelica savijena prema gore 34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Savijena strelica 35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7" name="Jednakokračni trokut 3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3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9" name="Ravni poveznik 38"/>
            <p:cNvCxnSpPr>
              <a:stCxn id="3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ipsa 3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Strelica ulijevo 4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6" name="Bločni luk 4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Dijagram toka: Odgoda 4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3" name="Savijena strelica 4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4" name="Prostoručno 4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Prostoručno 4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53"/>
          <p:cNvGrpSpPr/>
          <p:nvPr/>
        </p:nvGrpSpPr>
        <p:grpSpPr>
          <a:xfrm>
            <a:off x="2051720" y="2492896"/>
            <a:ext cx="1080120" cy="1080120"/>
            <a:chOff x="1403648" y="2852936"/>
            <a:chExt cx="1080120" cy="1080120"/>
          </a:xfrm>
        </p:grpSpPr>
        <p:sp>
          <p:nvSpPr>
            <p:cNvPr id="48" name="Elipsa 47"/>
            <p:cNvSpPr/>
            <p:nvPr/>
          </p:nvSpPr>
          <p:spPr>
            <a:xfrm>
              <a:off x="1403648" y="3068960"/>
              <a:ext cx="936104" cy="86409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Dijagram toka: Memorija s izravnim pristupom 48"/>
            <p:cNvSpPr/>
            <p:nvPr/>
          </p:nvSpPr>
          <p:spPr>
            <a:xfrm>
              <a:off x="1835696" y="3429000"/>
              <a:ext cx="648072" cy="432048"/>
            </a:xfrm>
            <a:prstGeom prst="flowChartMagneticDrum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0" name="Jednakokračni trokut 49"/>
            <p:cNvSpPr/>
            <p:nvPr/>
          </p:nvSpPr>
          <p:spPr>
            <a:xfrm>
              <a:off x="1475656" y="2924944"/>
              <a:ext cx="288032" cy="36004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Jednakokračni trokut 50"/>
            <p:cNvSpPr/>
            <p:nvPr/>
          </p:nvSpPr>
          <p:spPr>
            <a:xfrm>
              <a:off x="1907704" y="2852936"/>
              <a:ext cx="288032" cy="36004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Elipsa 51"/>
            <p:cNvSpPr/>
            <p:nvPr/>
          </p:nvSpPr>
          <p:spPr>
            <a:xfrm>
              <a:off x="1619672" y="3356992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Elipsa 52"/>
            <p:cNvSpPr/>
            <p:nvPr/>
          </p:nvSpPr>
          <p:spPr>
            <a:xfrm flipV="1">
              <a:off x="1979712" y="3284984"/>
              <a:ext cx="135632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55" name="Eksplozija 2 54"/>
          <p:cNvSpPr/>
          <p:nvPr/>
        </p:nvSpPr>
        <p:spPr>
          <a:xfrm>
            <a:off x="2339752" y="260648"/>
            <a:ext cx="3744416" cy="242088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Vuk:gdje baka živi</a:t>
            </a:r>
          </a:p>
          <a:p>
            <a:pPr algn="ctr"/>
            <a:endParaRPr lang="hr-HR" dirty="0" smtClean="0"/>
          </a:p>
          <a:p>
            <a:pPr algn="ctr"/>
            <a:endParaRPr lang="hr-HR" dirty="0"/>
          </a:p>
        </p:txBody>
      </p:sp>
      <p:sp>
        <p:nvSpPr>
          <p:cNvPr id="58" name="Dijagram toka: Postupak 57"/>
          <p:cNvSpPr/>
          <p:nvPr/>
        </p:nvSpPr>
        <p:spPr>
          <a:xfrm>
            <a:off x="2339752" y="5301208"/>
            <a:ext cx="1440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9" name="Dijagram toka: Postupak 58"/>
          <p:cNvSpPr/>
          <p:nvPr/>
        </p:nvSpPr>
        <p:spPr>
          <a:xfrm>
            <a:off x="2627784" y="5301208"/>
            <a:ext cx="1440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0" name="Dijagram toka: Odgoda 59"/>
          <p:cNvSpPr/>
          <p:nvPr/>
        </p:nvSpPr>
        <p:spPr>
          <a:xfrm>
            <a:off x="2627784" y="5805264"/>
            <a:ext cx="216024" cy="180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1" name="Dijagram toka: Odgoda 60"/>
          <p:cNvSpPr/>
          <p:nvPr/>
        </p:nvSpPr>
        <p:spPr>
          <a:xfrm>
            <a:off x="2339752" y="5733256"/>
            <a:ext cx="216024" cy="180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6" name="Zaobljeni pravokutnik 55"/>
          <p:cNvSpPr/>
          <p:nvPr/>
        </p:nvSpPr>
        <p:spPr>
          <a:xfrm>
            <a:off x="2123728" y="3573016"/>
            <a:ext cx="864096" cy="187220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7" name="Savijena strelica 56"/>
          <p:cNvSpPr/>
          <p:nvPr/>
        </p:nvSpPr>
        <p:spPr>
          <a:xfrm rot="889742" flipV="1">
            <a:off x="2356966" y="3918178"/>
            <a:ext cx="546420" cy="768327"/>
          </a:xfrm>
          <a:prstGeom prst="bentArrow">
            <a:avLst>
              <a:gd name="adj1" fmla="val 25000"/>
              <a:gd name="adj2" fmla="val 29884"/>
              <a:gd name="adj3" fmla="val 25000"/>
              <a:gd name="adj4" fmla="val 43750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ručno 1"/>
          <p:cNvSpPr/>
          <p:nvPr/>
        </p:nvSpPr>
        <p:spPr>
          <a:xfrm>
            <a:off x="-490024" y="2445434"/>
            <a:ext cx="10109980" cy="4089009"/>
          </a:xfrm>
          <a:custGeom>
            <a:avLst/>
            <a:gdLst>
              <a:gd name="connsiteX0" fmla="*/ 9619956 w 10109980"/>
              <a:gd name="connsiteY0" fmla="*/ 58615 h 4089009"/>
              <a:gd name="connsiteX1" fmla="*/ 8227255 w 10109980"/>
              <a:gd name="connsiteY1" fmla="*/ 213360 h 4089009"/>
              <a:gd name="connsiteX2" fmla="*/ 6961162 w 10109980"/>
              <a:gd name="connsiteY2" fmla="*/ 860474 h 4089009"/>
              <a:gd name="connsiteX3" fmla="*/ 4597790 w 10109980"/>
              <a:gd name="connsiteY3" fmla="*/ 1479452 h 4089009"/>
              <a:gd name="connsiteX4" fmla="*/ 2923735 w 10109980"/>
              <a:gd name="connsiteY4" fmla="*/ 2590800 h 4089009"/>
              <a:gd name="connsiteX5" fmla="*/ 419686 w 10109980"/>
              <a:gd name="connsiteY5" fmla="*/ 2900289 h 4089009"/>
              <a:gd name="connsiteX6" fmla="*/ 405618 w 10109980"/>
              <a:gd name="connsiteY6" fmla="*/ 3941298 h 4089009"/>
              <a:gd name="connsiteX7" fmla="*/ 1967132 w 10109980"/>
              <a:gd name="connsiteY7" fmla="*/ 3786554 h 4089009"/>
              <a:gd name="connsiteX8" fmla="*/ 4288301 w 10109980"/>
              <a:gd name="connsiteY8" fmla="*/ 2998763 h 4089009"/>
              <a:gd name="connsiteX9" fmla="*/ 5568461 w 10109980"/>
              <a:gd name="connsiteY9" fmla="*/ 2140634 h 4089009"/>
              <a:gd name="connsiteX10" fmla="*/ 8030307 w 10109980"/>
              <a:gd name="connsiteY10" fmla="*/ 1507588 h 4089009"/>
              <a:gd name="connsiteX11" fmla="*/ 9845039 w 10109980"/>
              <a:gd name="connsiteY11" fmla="*/ 565052 h 4089009"/>
              <a:gd name="connsiteX12" fmla="*/ 9619956 w 10109980"/>
              <a:gd name="connsiteY12" fmla="*/ 58615 h 408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09980" h="4089009">
                <a:moveTo>
                  <a:pt x="9619956" y="58615"/>
                </a:moveTo>
                <a:cubicBezTo>
                  <a:pt x="9350325" y="0"/>
                  <a:pt x="8670387" y="79717"/>
                  <a:pt x="8227255" y="213360"/>
                </a:cubicBezTo>
                <a:cubicBezTo>
                  <a:pt x="7784123" y="347003"/>
                  <a:pt x="7566073" y="649459"/>
                  <a:pt x="6961162" y="860474"/>
                </a:cubicBezTo>
                <a:cubicBezTo>
                  <a:pt x="6356251" y="1071489"/>
                  <a:pt x="5270695" y="1191064"/>
                  <a:pt x="4597790" y="1479452"/>
                </a:cubicBezTo>
                <a:cubicBezTo>
                  <a:pt x="3924886" y="1767840"/>
                  <a:pt x="3620086" y="2353994"/>
                  <a:pt x="2923735" y="2590800"/>
                </a:cubicBezTo>
                <a:cubicBezTo>
                  <a:pt x="2227384" y="2827606"/>
                  <a:pt x="839372" y="2675206"/>
                  <a:pt x="419686" y="2900289"/>
                </a:cubicBezTo>
                <a:cubicBezTo>
                  <a:pt x="0" y="3125372"/>
                  <a:pt x="147710" y="3793587"/>
                  <a:pt x="405618" y="3941298"/>
                </a:cubicBezTo>
                <a:cubicBezTo>
                  <a:pt x="663526" y="4089009"/>
                  <a:pt x="1320018" y="3943643"/>
                  <a:pt x="1967132" y="3786554"/>
                </a:cubicBezTo>
                <a:cubicBezTo>
                  <a:pt x="2614246" y="3629465"/>
                  <a:pt x="3688079" y="3273083"/>
                  <a:pt x="4288301" y="2998763"/>
                </a:cubicBezTo>
                <a:cubicBezTo>
                  <a:pt x="4888523" y="2724443"/>
                  <a:pt x="4944793" y="2389163"/>
                  <a:pt x="5568461" y="2140634"/>
                </a:cubicBezTo>
                <a:cubicBezTo>
                  <a:pt x="6192129" y="1892105"/>
                  <a:pt x="7317544" y="1770185"/>
                  <a:pt x="8030307" y="1507588"/>
                </a:cubicBezTo>
                <a:cubicBezTo>
                  <a:pt x="8743070" y="1244991"/>
                  <a:pt x="9580098" y="804203"/>
                  <a:pt x="9845039" y="565052"/>
                </a:cubicBezTo>
                <a:cubicBezTo>
                  <a:pt x="10109980" y="325901"/>
                  <a:pt x="9889587" y="117230"/>
                  <a:pt x="9619956" y="586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1115616" y="263691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blak 6"/>
          <p:cNvSpPr/>
          <p:nvPr/>
        </p:nvSpPr>
        <p:spPr>
          <a:xfrm>
            <a:off x="0" y="476672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/>
          <p:cNvSpPr/>
          <p:nvPr/>
        </p:nvSpPr>
        <p:spPr>
          <a:xfrm>
            <a:off x="0" y="26064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blak 8"/>
          <p:cNvSpPr/>
          <p:nvPr/>
        </p:nvSpPr>
        <p:spPr>
          <a:xfrm>
            <a:off x="1259632" y="1628800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>
            <a:off x="899592" y="0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7631832" y="390567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blak 11"/>
          <p:cNvSpPr/>
          <p:nvPr/>
        </p:nvSpPr>
        <p:spPr>
          <a:xfrm>
            <a:off x="8063880" y="3185592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blak 12"/>
          <p:cNvSpPr/>
          <p:nvPr/>
        </p:nvSpPr>
        <p:spPr>
          <a:xfrm>
            <a:off x="6804248" y="2060848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blak 13"/>
          <p:cNvSpPr/>
          <p:nvPr/>
        </p:nvSpPr>
        <p:spPr>
          <a:xfrm>
            <a:off x="6804248" y="278092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blak 14"/>
          <p:cNvSpPr/>
          <p:nvPr/>
        </p:nvSpPr>
        <p:spPr>
          <a:xfrm>
            <a:off x="6876256" y="2132856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blak 15"/>
          <p:cNvSpPr/>
          <p:nvPr/>
        </p:nvSpPr>
        <p:spPr>
          <a:xfrm>
            <a:off x="1763688" y="3861048"/>
            <a:ext cx="1512168" cy="144016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Oblak 16"/>
          <p:cNvSpPr/>
          <p:nvPr/>
        </p:nvSpPr>
        <p:spPr>
          <a:xfrm>
            <a:off x="1691680" y="3140968"/>
            <a:ext cx="1656184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3059832" y="3429000"/>
            <a:ext cx="1008112" cy="864096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blak 18"/>
          <p:cNvSpPr/>
          <p:nvPr/>
        </p:nvSpPr>
        <p:spPr>
          <a:xfrm>
            <a:off x="1259632" y="2996952"/>
            <a:ext cx="1224136" cy="216024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-324544" y="4653136"/>
            <a:ext cx="1224136" cy="115212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>
            <a:off x="3707904" y="2564904"/>
            <a:ext cx="122413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4716016" y="2348880"/>
            <a:ext cx="1440160" cy="151216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-252536" y="3861048"/>
            <a:ext cx="158417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2843808" y="2564904"/>
            <a:ext cx="1296144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4067944" y="1844824"/>
            <a:ext cx="576064" cy="23762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3131840" y="-243408"/>
            <a:ext cx="2520280" cy="273630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/>
          <p:cNvSpPr/>
          <p:nvPr/>
        </p:nvSpPr>
        <p:spPr>
          <a:xfrm>
            <a:off x="5004048" y="5301208"/>
            <a:ext cx="1008112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9" name="Ravni poveznik 28"/>
          <p:cNvCxnSpPr/>
          <p:nvPr/>
        </p:nvCxnSpPr>
        <p:spPr>
          <a:xfrm>
            <a:off x="5724128" y="551723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ostoručno 29"/>
          <p:cNvSpPr/>
          <p:nvPr/>
        </p:nvSpPr>
        <p:spPr>
          <a:xfrm>
            <a:off x="5148775" y="5401994"/>
            <a:ext cx="892768" cy="807287"/>
          </a:xfrm>
          <a:custGeom>
            <a:avLst/>
            <a:gdLst>
              <a:gd name="connsiteX0" fmla="*/ 520505 w 892768"/>
              <a:gd name="connsiteY0" fmla="*/ 801858 h 807287"/>
              <a:gd name="connsiteX1" fmla="*/ 773723 w 892768"/>
              <a:gd name="connsiteY1" fmla="*/ 773723 h 807287"/>
              <a:gd name="connsiteX2" fmla="*/ 815927 w 892768"/>
              <a:gd name="connsiteY2" fmla="*/ 745588 h 807287"/>
              <a:gd name="connsiteX3" fmla="*/ 844062 w 892768"/>
              <a:gd name="connsiteY3" fmla="*/ 717452 h 807287"/>
              <a:gd name="connsiteX4" fmla="*/ 872197 w 892768"/>
              <a:gd name="connsiteY4" fmla="*/ 675249 h 807287"/>
              <a:gd name="connsiteX5" fmla="*/ 886265 w 892768"/>
              <a:gd name="connsiteY5" fmla="*/ 576775 h 807287"/>
              <a:gd name="connsiteX6" fmla="*/ 801859 w 892768"/>
              <a:gd name="connsiteY6" fmla="*/ 436098 h 807287"/>
              <a:gd name="connsiteX7" fmla="*/ 703385 w 892768"/>
              <a:gd name="connsiteY7" fmla="*/ 407963 h 807287"/>
              <a:gd name="connsiteX8" fmla="*/ 689317 w 892768"/>
              <a:gd name="connsiteY8" fmla="*/ 351692 h 807287"/>
              <a:gd name="connsiteX9" fmla="*/ 675250 w 892768"/>
              <a:gd name="connsiteY9" fmla="*/ 182880 h 807287"/>
              <a:gd name="connsiteX10" fmla="*/ 618979 w 892768"/>
              <a:gd name="connsiteY10" fmla="*/ 112541 h 807287"/>
              <a:gd name="connsiteX11" fmla="*/ 520505 w 892768"/>
              <a:gd name="connsiteY11" fmla="*/ 56271 h 807287"/>
              <a:gd name="connsiteX12" fmla="*/ 436099 w 892768"/>
              <a:gd name="connsiteY12" fmla="*/ 28135 h 807287"/>
              <a:gd name="connsiteX13" fmla="*/ 379828 w 892768"/>
              <a:gd name="connsiteY13" fmla="*/ 0 h 807287"/>
              <a:gd name="connsiteX14" fmla="*/ 267287 w 892768"/>
              <a:gd name="connsiteY14" fmla="*/ 14068 h 807287"/>
              <a:gd name="connsiteX15" fmla="*/ 239151 w 892768"/>
              <a:gd name="connsiteY15" fmla="*/ 42203 h 807287"/>
              <a:gd name="connsiteX16" fmla="*/ 211016 w 892768"/>
              <a:gd name="connsiteY16" fmla="*/ 140677 h 807287"/>
              <a:gd name="connsiteX17" fmla="*/ 140677 w 892768"/>
              <a:gd name="connsiteY17" fmla="*/ 196948 h 807287"/>
              <a:gd name="connsiteX18" fmla="*/ 56271 w 892768"/>
              <a:gd name="connsiteY18" fmla="*/ 309489 h 807287"/>
              <a:gd name="connsiteX19" fmla="*/ 28136 w 892768"/>
              <a:gd name="connsiteY19" fmla="*/ 365760 h 807287"/>
              <a:gd name="connsiteX20" fmla="*/ 0 w 892768"/>
              <a:gd name="connsiteY20" fmla="*/ 450166 h 807287"/>
              <a:gd name="connsiteX21" fmla="*/ 14068 w 892768"/>
              <a:gd name="connsiteY21" fmla="*/ 534572 h 807287"/>
              <a:gd name="connsiteX22" fmla="*/ 42203 w 892768"/>
              <a:gd name="connsiteY22" fmla="*/ 562708 h 807287"/>
              <a:gd name="connsiteX23" fmla="*/ 70339 w 892768"/>
              <a:gd name="connsiteY23" fmla="*/ 604911 h 807287"/>
              <a:gd name="connsiteX24" fmla="*/ 154745 w 892768"/>
              <a:gd name="connsiteY24" fmla="*/ 647114 h 807287"/>
              <a:gd name="connsiteX25" fmla="*/ 196948 w 892768"/>
              <a:gd name="connsiteY25" fmla="*/ 675249 h 807287"/>
              <a:gd name="connsiteX26" fmla="*/ 239151 w 892768"/>
              <a:gd name="connsiteY26" fmla="*/ 689317 h 807287"/>
              <a:gd name="connsiteX27" fmla="*/ 323557 w 892768"/>
              <a:gd name="connsiteY27" fmla="*/ 745588 h 807287"/>
              <a:gd name="connsiteX28" fmla="*/ 407963 w 892768"/>
              <a:gd name="connsiteY28" fmla="*/ 773723 h 807287"/>
              <a:gd name="connsiteX29" fmla="*/ 548640 w 892768"/>
              <a:gd name="connsiteY29" fmla="*/ 759655 h 807287"/>
              <a:gd name="connsiteX30" fmla="*/ 590843 w 892768"/>
              <a:gd name="connsiteY30" fmla="*/ 618978 h 807287"/>
              <a:gd name="connsiteX31" fmla="*/ 576776 w 892768"/>
              <a:gd name="connsiteY31" fmla="*/ 351692 h 807287"/>
              <a:gd name="connsiteX32" fmla="*/ 562708 w 892768"/>
              <a:gd name="connsiteY32" fmla="*/ 295421 h 807287"/>
              <a:gd name="connsiteX33" fmla="*/ 520505 w 892768"/>
              <a:gd name="connsiteY33" fmla="*/ 267286 h 807287"/>
              <a:gd name="connsiteX34" fmla="*/ 351693 w 892768"/>
              <a:gd name="connsiteY34" fmla="*/ 281354 h 807287"/>
              <a:gd name="connsiteX35" fmla="*/ 281354 w 892768"/>
              <a:gd name="connsiteY35" fmla="*/ 351692 h 807287"/>
              <a:gd name="connsiteX36" fmla="*/ 225083 w 892768"/>
              <a:gd name="connsiteY36" fmla="*/ 422031 h 807287"/>
              <a:gd name="connsiteX37" fmla="*/ 225083 w 892768"/>
              <a:gd name="connsiteY37" fmla="*/ 562708 h 807287"/>
              <a:gd name="connsiteX38" fmla="*/ 309490 w 892768"/>
              <a:gd name="connsiteY38" fmla="*/ 590843 h 807287"/>
              <a:gd name="connsiteX39" fmla="*/ 351693 w 892768"/>
              <a:gd name="connsiteY39" fmla="*/ 576775 h 807287"/>
              <a:gd name="connsiteX40" fmla="*/ 365760 w 892768"/>
              <a:gd name="connsiteY40" fmla="*/ 464234 h 807287"/>
              <a:gd name="connsiteX41" fmla="*/ 267287 w 892768"/>
              <a:gd name="connsiteY41" fmla="*/ 464234 h 80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92768" h="807287">
                <a:moveTo>
                  <a:pt x="520505" y="801858"/>
                </a:moveTo>
                <a:cubicBezTo>
                  <a:pt x="546886" y="800099"/>
                  <a:pt x="706594" y="807287"/>
                  <a:pt x="773723" y="773723"/>
                </a:cubicBezTo>
                <a:cubicBezTo>
                  <a:pt x="788846" y="766162"/>
                  <a:pt x="802724" y="756150"/>
                  <a:pt x="815927" y="745588"/>
                </a:cubicBezTo>
                <a:cubicBezTo>
                  <a:pt x="826284" y="737303"/>
                  <a:pt x="835777" y="727809"/>
                  <a:pt x="844062" y="717452"/>
                </a:cubicBezTo>
                <a:cubicBezTo>
                  <a:pt x="854624" y="704250"/>
                  <a:pt x="862819" y="689317"/>
                  <a:pt x="872197" y="675249"/>
                </a:cubicBezTo>
                <a:cubicBezTo>
                  <a:pt x="876886" y="642424"/>
                  <a:pt x="892768" y="609289"/>
                  <a:pt x="886265" y="576775"/>
                </a:cubicBezTo>
                <a:cubicBezTo>
                  <a:pt x="883089" y="560894"/>
                  <a:pt x="840985" y="459574"/>
                  <a:pt x="801859" y="436098"/>
                </a:cubicBezTo>
                <a:cubicBezTo>
                  <a:pt x="787447" y="427451"/>
                  <a:pt x="713891" y="410590"/>
                  <a:pt x="703385" y="407963"/>
                </a:cubicBezTo>
                <a:cubicBezTo>
                  <a:pt x="698696" y="389206"/>
                  <a:pt x="691715" y="370877"/>
                  <a:pt x="689317" y="351692"/>
                </a:cubicBezTo>
                <a:cubicBezTo>
                  <a:pt x="682313" y="295662"/>
                  <a:pt x="686324" y="238249"/>
                  <a:pt x="675250" y="182880"/>
                </a:cubicBezTo>
                <a:cubicBezTo>
                  <a:pt x="671769" y="165474"/>
                  <a:pt x="633957" y="124523"/>
                  <a:pt x="618979" y="112541"/>
                </a:cubicBezTo>
                <a:cubicBezTo>
                  <a:pt x="593601" y="92238"/>
                  <a:pt x="549386" y="67824"/>
                  <a:pt x="520505" y="56271"/>
                </a:cubicBezTo>
                <a:cubicBezTo>
                  <a:pt x="492969" y="45257"/>
                  <a:pt x="462625" y="41398"/>
                  <a:pt x="436099" y="28135"/>
                </a:cubicBezTo>
                <a:lnTo>
                  <a:pt x="379828" y="0"/>
                </a:lnTo>
                <a:cubicBezTo>
                  <a:pt x="342314" y="4689"/>
                  <a:pt x="303498" y="3205"/>
                  <a:pt x="267287" y="14068"/>
                </a:cubicBezTo>
                <a:cubicBezTo>
                  <a:pt x="254583" y="17879"/>
                  <a:pt x="245083" y="30340"/>
                  <a:pt x="239151" y="42203"/>
                </a:cubicBezTo>
                <a:cubicBezTo>
                  <a:pt x="220764" y="78977"/>
                  <a:pt x="231751" y="106119"/>
                  <a:pt x="211016" y="140677"/>
                </a:cubicBezTo>
                <a:cubicBezTo>
                  <a:pt x="197654" y="162947"/>
                  <a:pt x="159842" y="184171"/>
                  <a:pt x="140677" y="196948"/>
                </a:cubicBezTo>
                <a:cubicBezTo>
                  <a:pt x="77050" y="292390"/>
                  <a:pt x="108318" y="257444"/>
                  <a:pt x="56271" y="309489"/>
                </a:cubicBezTo>
                <a:cubicBezTo>
                  <a:pt x="46893" y="328246"/>
                  <a:pt x="35924" y="346289"/>
                  <a:pt x="28136" y="365760"/>
                </a:cubicBezTo>
                <a:cubicBezTo>
                  <a:pt x="17122" y="393296"/>
                  <a:pt x="0" y="450166"/>
                  <a:pt x="0" y="450166"/>
                </a:cubicBezTo>
                <a:cubicBezTo>
                  <a:pt x="4689" y="478301"/>
                  <a:pt x="4053" y="507865"/>
                  <a:pt x="14068" y="534572"/>
                </a:cubicBezTo>
                <a:cubicBezTo>
                  <a:pt x="18725" y="546991"/>
                  <a:pt x="33918" y="552351"/>
                  <a:pt x="42203" y="562708"/>
                </a:cubicBezTo>
                <a:cubicBezTo>
                  <a:pt x="52765" y="575910"/>
                  <a:pt x="58384" y="592956"/>
                  <a:pt x="70339" y="604911"/>
                </a:cubicBezTo>
                <a:cubicBezTo>
                  <a:pt x="110654" y="645226"/>
                  <a:pt x="108980" y="624231"/>
                  <a:pt x="154745" y="647114"/>
                </a:cubicBezTo>
                <a:cubicBezTo>
                  <a:pt x="169867" y="654675"/>
                  <a:pt x="181826" y="667688"/>
                  <a:pt x="196948" y="675249"/>
                </a:cubicBezTo>
                <a:cubicBezTo>
                  <a:pt x="210211" y="681881"/>
                  <a:pt x="226188" y="682116"/>
                  <a:pt x="239151" y="689317"/>
                </a:cubicBezTo>
                <a:cubicBezTo>
                  <a:pt x="268710" y="705739"/>
                  <a:pt x="291478" y="734895"/>
                  <a:pt x="323557" y="745588"/>
                </a:cubicBezTo>
                <a:lnTo>
                  <a:pt x="407963" y="773723"/>
                </a:lnTo>
                <a:cubicBezTo>
                  <a:pt x="454855" y="769034"/>
                  <a:pt x="503932" y="774558"/>
                  <a:pt x="548640" y="759655"/>
                </a:cubicBezTo>
                <a:cubicBezTo>
                  <a:pt x="587027" y="746859"/>
                  <a:pt x="590353" y="622411"/>
                  <a:pt x="590843" y="618978"/>
                </a:cubicBezTo>
                <a:cubicBezTo>
                  <a:pt x="586154" y="529883"/>
                  <a:pt x="584505" y="440575"/>
                  <a:pt x="576776" y="351692"/>
                </a:cubicBezTo>
                <a:cubicBezTo>
                  <a:pt x="575101" y="332430"/>
                  <a:pt x="573433" y="311508"/>
                  <a:pt x="562708" y="295421"/>
                </a:cubicBezTo>
                <a:cubicBezTo>
                  <a:pt x="553330" y="281353"/>
                  <a:pt x="534573" y="276664"/>
                  <a:pt x="520505" y="267286"/>
                </a:cubicBezTo>
                <a:cubicBezTo>
                  <a:pt x="464234" y="271975"/>
                  <a:pt x="404940" y="262561"/>
                  <a:pt x="351693" y="281354"/>
                </a:cubicBezTo>
                <a:cubicBezTo>
                  <a:pt x="320425" y="292390"/>
                  <a:pt x="304800" y="328246"/>
                  <a:pt x="281354" y="351692"/>
                </a:cubicBezTo>
                <a:cubicBezTo>
                  <a:pt x="241267" y="391779"/>
                  <a:pt x="260573" y="368798"/>
                  <a:pt x="225083" y="422031"/>
                </a:cubicBezTo>
                <a:cubicBezTo>
                  <a:pt x="215138" y="461811"/>
                  <a:pt x="191550" y="524384"/>
                  <a:pt x="225083" y="562708"/>
                </a:cubicBezTo>
                <a:cubicBezTo>
                  <a:pt x="244613" y="585028"/>
                  <a:pt x="309490" y="590843"/>
                  <a:pt x="309490" y="590843"/>
                </a:cubicBezTo>
                <a:cubicBezTo>
                  <a:pt x="323558" y="586154"/>
                  <a:pt x="340114" y="586038"/>
                  <a:pt x="351693" y="576775"/>
                </a:cubicBezTo>
                <a:cubicBezTo>
                  <a:pt x="375689" y="557578"/>
                  <a:pt x="407754" y="490480"/>
                  <a:pt x="365760" y="464234"/>
                </a:cubicBezTo>
                <a:cubicBezTo>
                  <a:pt x="337925" y="446837"/>
                  <a:pt x="300111" y="464234"/>
                  <a:pt x="267287" y="46423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Dijagram toka: Magnetni disk 30"/>
          <p:cNvSpPr/>
          <p:nvPr/>
        </p:nvSpPr>
        <p:spPr>
          <a:xfrm>
            <a:off x="6084168" y="4365104"/>
            <a:ext cx="1008112" cy="1080120"/>
          </a:xfrm>
          <a:prstGeom prst="flowChartMagneticDisk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31"/>
          <p:cNvGrpSpPr/>
          <p:nvPr/>
        </p:nvGrpSpPr>
        <p:grpSpPr>
          <a:xfrm>
            <a:off x="3851920" y="2924944"/>
            <a:ext cx="1296144" cy="2074385"/>
            <a:chOff x="3851920" y="1858671"/>
            <a:chExt cx="1842596" cy="3874585"/>
          </a:xfrm>
        </p:grpSpPr>
        <p:sp>
          <p:nvSpPr>
            <p:cNvPr id="33" name="Strelica savijena prema gore 32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Strelica ulijevo 33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Strelica savijena prema gore 34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Savijena strelica 35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7" name="Jednakokračni trokut 3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3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9" name="Ravni poveznik 38"/>
            <p:cNvCxnSpPr>
              <a:stCxn id="3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ipsa 3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Strelica ulijevo 4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6" name="Bločni luk 4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Dijagram toka: Odgoda 4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3" name="Savijena strelica 4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4" name="Prostoručno 4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Prostoručno 4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53"/>
          <p:cNvGrpSpPr/>
          <p:nvPr/>
        </p:nvGrpSpPr>
        <p:grpSpPr>
          <a:xfrm>
            <a:off x="2051720" y="2492896"/>
            <a:ext cx="1080120" cy="1080120"/>
            <a:chOff x="1403648" y="2852936"/>
            <a:chExt cx="1080120" cy="1080120"/>
          </a:xfrm>
        </p:grpSpPr>
        <p:sp>
          <p:nvSpPr>
            <p:cNvPr id="48" name="Elipsa 47"/>
            <p:cNvSpPr/>
            <p:nvPr/>
          </p:nvSpPr>
          <p:spPr>
            <a:xfrm>
              <a:off x="1403648" y="3068960"/>
              <a:ext cx="936104" cy="86409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Dijagram toka: Memorija s izravnim pristupom 48"/>
            <p:cNvSpPr/>
            <p:nvPr/>
          </p:nvSpPr>
          <p:spPr>
            <a:xfrm>
              <a:off x="1835696" y="3429000"/>
              <a:ext cx="648072" cy="432048"/>
            </a:xfrm>
            <a:prstGeom prst="flowChartMagneticDrum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0" name="Jednakokračni trokut 49"/>
            <p:cNvSpPr/>
            <p:nvPr/>
          </p:nvSpPr>
          <p:spPr>
            <a:xfrm>
              <a:off x="1475656" y="2924944"/>
              <a:ext cx="288032" cy="36004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Jednakokračni trokut 50"/>
            <p:cNvSpPr/>
            <p:nvPr/>
          </p:nvSpPr>
          <p:spPr>
            <a:xfrm>
              <a:off x="1907704" y="2852936"/>
              <a:ext cx="288032" cy="36004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Elipsa 51"/>
            <p:cNvSpPr/>
            <p:nvPr/>
          </p:nvSpPr>
          <p:spPr>
            <a:xfrm>
              <a:off x="1619672" y="3356992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Elipsa 52"/>
            <p:cNvSpPr/>
            <p:nvPr/>
          </p:nvSpPr>
          <p:spPr>
            <a:xfrm flipV="1">
              <a:off x="1979712" y="3284984"/>
              <a:ext cx="135632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55" name="Eksplozija 2 54"/>
          <p:cNvSpPr/>
          <p:nvPr/>
        </p:nvSpPr>
        <p:spPr>
          <a:xfrm>
            <a:off x="2339752" y="260648"/>
            <a:ext cx="3744416" cy="242088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Crvenkapica:na kraju šume</a:t>
            </a:r>
          </a:p>
          <a:p>
            <a:pPr algn="ctr"/>
            <a:endParaRPr lang="hr-HR" dirty="0" smtClean="0"/>
          </a:p>
          <a:p>
            <a:pPr algn="ctr"/>
            <a:endParaRPr lang="hr-HR" dirty="0"/>
          </a:p>
        </p:txBody>
      </p:sp>
      <p:sp>
        <p:nvSpPr>
          <p:cNvPr id="58" name="Dijagram toka: Postupak 57"/>
          <p:cNvSpPr/>
          <p:nvPr/>
        </p:nvSpPr>
        <p:spPr>
          <a:xfrm>
            <a:off x="2339752" y="5301208"/>
            <a:ext cx="1440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9" name="Dijagram toka: Postupak 58"/>
          <p:cNvSpPr/>
          <p:nvPr/>
        </p:nvSpPr>
        <p:spPr>
          <a:xfrm>
            <a:off x="2627784" y="5301208"/>
            <a:ext cx="1440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0" name="Dijagram toka: Odgoda 59"/>
          <p:cNvSpPr/>
          <p:nvPr/>
        </p:nvSpPr>
        <p:spPr>
          <a:xfrm>
            <a:off x="2627784" y="5805264"/>
            <a:ext cx="216024" cy="180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1" name="Dijagram toka: Odgoda 60"/>
          <p:cNvSpPr/>
          <p:nvPr/>
        </p:nvSpPr>
        <p:spPr>
          <a:xfrm>
            <a:off x="2339752" y="5733256"/>
            <a:ext cx="216024" cy="180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6" name="Zaobljeni pravokutnik 55"/>
          <p:cNvSpPr/>
          <p:nvPr/>
        </p:nvSpPr>
        <p:spPr>
          <a:xfrm>
            <a:off x="2123728" y="3573016"/>
            <a:ext cx="864096" cy="187220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7" name="Savijena strelica 56"/>
          <p:cNvSpPr/>
          <p:nvPr/>
        </p:nvSpPr>
        <p:spPr>
          <a:xfrm rot="889742" flipV="1">
            <a:off x="2356966" y="3918178"/>
            <a:ext cx="546420" cy="768327"/>
          </a:xfrm>
          <a:prstGeom prst="bentArrow">
            <a:avLst>
              <a:gd name="adj1" fmla="val 25000"/>
              <a:gd name="adj2" fmla="val 29884"/>
              <a:gd name="adj3" fmla="val 25000"/>
              <a:gd name="adj4" fmla="val 43750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ručno 1"/>
          <p:cNvSpPr/>
          <p:nvPr/>
        </p:nvSpPr>
        <p:spPr>
          <a:xfrm>
            <a:off x="-490024" y="2445434"/>
            <a:ext cx="10109980" cy="4089009"/>
          </a:xfrm>
          <a:custGeom>
            <a:avLst/>
            <a:gdLst>
              <a:gd name="connsiteX0" fmla="*/ 9619956 w 10109980"/>
              <a:gd name="connsiteY0" fmla="*/ 58615 h 4089009"/>
              <a:gd name="connsiteX1" fmla="*/ 8227255 w 10109980"/>
              <a:gd name="connsiteY1" fmla="*/ 213360 h 4089009"/>
              <a:gd name="connsiteX2" fmla="*/ 6961162 w 10109980"/>
              <a:gd name="connsiteY2" fmla="*/ 860474 h 4089009"/>
              <a:gd name="connsiteX3" fmla="*/ 4597790 w 10109980"/>
              <a:gd name="connsiteY3" fmla="*/ 1479452 h 4089009"/>
              <a:gd name="connsiteX4" fmla="*/ 2923735 w 10109980"/>
              <a:gd name="connsiteY4" fmla="*/ 2590800 h 4089009"/>
              <a:gd name="connsiteX5" fmla="*/ 419686 w 10109980"/>
              <a:gd name="connsiteY5" fmla="*/ 2900289 h 4089009"/>
              <a:gd name="connsiteX6" fmla="*/ 405618 w 10109980"/>
              <a:gd name="connsiteY6" fmla="*/ 3941298 h 4089009"/>
              <a:gd name="connsiteX7" fmla="*/ 1967132 w 10109980"/>
              <a:gd name="connsiteY7" fmla="*/ 3786554 h 4089009"/>
              <a:gd name="connsiteX8" fmla="*/ 4288301 w 10109980"/>
              <a:gd name="connsiteY8" fmla="*/ 2998763 h 4089009"/>
              <a:gd name="connsiteX9" fmla="*/ 5568461 w 10109980"/>
              <a:gd name="connsiteY9" fmla="*/ 2140634 h 4089009"/>
              <a:gd name="connsiteX10" fmla="*/ 8030307 w 10109980"/>
              <a:gd name="connsiteY10" fmla="*/ 1507588 h 4089009"/>
              <a:gd name="connsiteX11" fmla="*/ 9845039 w 10109980"/>
              <a:gd name="connsiteY11" fmla="*/ 565052 h 4089009"/>
              <a:gd name="connsiteX12" fmla="*/ 9619956 w 10109980"/>
              <a:gd name="connsiteY12" fmla="*/ 58615 h 408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09980" h="4089009">
                <a:moveTo>
                  <a:pt x="9619956" y="58615"/>
                </a:moveTo>
                <a:cubicBezTo>
                  <a:pt x="9350325" y="0"/>
                  <a:pt x="8670387" y="79717"/>
                  <a:pt x="8227255" y="213360"/>
                </a:cubicBezTo>
                <a:cubicBezTo>
                  <a:pt x="7784123" y="347003"/>
                  <a:pt x="7566073" y="649459"/>
                  <a:pt x="6961162" y="860474"/>
                </a:cubicBezTo>
                <a:cubicBezTo>
                  <a:pt x="6356251" y="1071489"/>
                  <a:pt x="5270695" y="1191064"/>
                  <a:pt x="4597790" y="1479452"/>
                </a:cubicBezTo>
                <a:cubicBezTo>
                  <a:pt x="3924886" y="1767840"/>
                  <a:pt x="3620086" y="2353994"/>
                  <a:pt x="2923735" y="2590800"/>
                </a:cubicBezTo>
                <a:cubicBezTo>
                  <a:pt x="2227384" y="2827606"/>
                  <a:pt x="839372" y="2675206"/>
                  <a:pt x="419686" y="2900289"/>
                </a:cubicBezTo>
                <a:cubicBezTo>
                  <a:pt x="0" y="3125372"/>
                  <a:pt x="147710" y="3793587"/>
                  <a:pt x="405618" y="3941298"/>
                </a:cubicBezTo>
                <a:cubicBezTo>
                  <a:pt x="663526" y="4089009"/>
                  <a:pt x="1320018" y="3943643"/>
                  <a:pt x="1967132" y="3786554"/>
                </a:cubicBezTo>
                <a:cubicBezTo>
                  <a:pt x="2614246" y="3629465"/>
                  <a:pt x="3688079" y="3273083"/>
                  <a:pt x="4288301" y="2998763"/>
                </a:cubicBezTo>
                <a:cubicBezTo>
                  <a:pt x="4888523" y="2724443"/>
                  <a:pt x="4944793" y="2389163"/>
                  <a:pt x="5568461" y="2140634"/>
                </a:cubicBezTo>
                <a:cubicBezTo>
                  <a:pt x="6192129" y="1892105"/>
                  <a:pt x="7317544" y="1770185"/>
                  <a:pt x="8030307" y="1507588"/>
                </a:cubicBezTo>
                <a:cubicBezTo>
                  <a:pt x="8743070" y="1244991"/>
                  <a:pt x="9580098" y="804203"/>
                  <a:pt x="9845039" y="565052"/>
                </a:cubicBezTo>
                <a:cubicBezTo>
                  <a:pt x="10109980" y="325901"/>
                  <a:pt x="9889587" y="117230"/>
                  <a:pt x="9619956" y="586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1115616" y="263691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blak 6"/>
          <p:cNvSpPr/>
          <p:nvPr/>
        </p:nvSpPr>
        <p:spPr>
          <a:xfrm>
            <a:off x="0" y="476672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/>
          <p:cNvSpPr/>
          <p:nvPr/>
        </p:nvSpPr>
        <p:spPr>
          <a:xfrm>
            <a:off x="0" y="26064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blak 8"/>
          <p:cNvSpPr/>
          <p:nvPr/>
        </p:nvSpPr>
        <p:spPr>
          <a:xfrm>
            <a:off x="1259632" y="1628800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>
            <a:off x="899592" y="0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7631832" y="390567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blak 11"/>
          <p:cNvSpPr/>
          <p:nvPr/>
        </p:nvSpPr>
        <p:spPr>
          <a:xfrm>
            <a:off x="8063880" y="3185592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blak 12"/>
          <p:cNvSpPr/>
          <p:nvPr/>
        </p:nvSpPr>
        <p:spPr>
          <a:xfrm>
            <a:off x="6804248" y="2060848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blak 13"/>
          <p:cNvSpPr/>
          <p:nvPr/>
        </p:nvSpPr>
        <p:spPr>
          <a:xfrm>
            <a:off x="6804248" y="278092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blak 14"/>
          <p:cNvSpPr/>
          <p:nvPr/>
        </p:nvSpPr>
        <p:spPr>
          <a:xfrm>
            <a:off x="6876256" y="2132856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blak 15"/>
          <p:cNvSpPr/>
          <p:nvPr/>
        </p:nvSpPr>
        <p:spPr>
          <a:xfrm>
            <a:off x="1763688" y="3861048"/>
            <a:ext cx="1512168" cy="144016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Oblak 16"/>
          <p:cNvSpPr/>
          <p:nvPr/>
        </p:nvSpPr>
        <p:spPr>
          <a:xfrm>
            <a:off x="1691680" y="3140968"/>
            <a:ext cx="1656184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3059832" y="3429000"/>
            <a:ext cx="1008112" cy="864096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blak 18"/>
          <p:cNvSpPr/>
          <p:nvPr/>
        </p:nvSpPr>
        <p:spPr>
          <a:xfrm>
            <a:off x="1259632" y="2996952"/>
            <a:ext cx="1224136" cy="216024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-324544" y="4653136"/>
            <a:ext cx="1224136" cy="115212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>
            <a:off x="3707904" y="2564904"/>
            <a:ext cx="122413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4716016" y="2348880"/>
            <a:ext cx="1440160" cy="151216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-252536" y="3861048"/>
            <a:ext cx="158417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2843808" y="2564904"/>
            <a:ext cx="1296144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4067944" y="1844824"/>
            <a:ext cx="576064" cy="23762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3131840" y="-243408"/>
            <a:ext cx="2520280" cy="273630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/>
          <p:cNvSpPr/>
          <p:nvPr/>
        </p:nvSpPr>
        <p:spPr>
          <a:xfrm>
            <a:off x="5004048" y="5301208"/>
            <a:ext cx="1008112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9" name="Ravni poveznik 28"/>
          <p:cNvCxnSpPr/>
          <p:nvPr/>
        </p:nvCxnSpPr>
        <p:spPr>
          <a:xfrm>
            <a:off x="5724128" y="551723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ostoručno 29"/>
          <p:cNvSpPr/>
          <p:nvPr/>
        </p:nvSpPr>
        <p:spPr>
          <a:xfrm>
            <a:off x="5148775" y="5401994"/>
            <a:ext cx="892768" cy="807287"/>
          </a:xfrm>
          <a:custGeom>
            <a:avLst/>
            <a:gdLst>
              <a:gd name="connsiteX0" fmla="*/ 520505 w 892768"/>
              <a:gd name="connsiteY0" fmla="*/ 801858 h 807287"/>
              <a:gd name="connsiteX1" fmla="*/ 773723 w 892768"/>
              <a:gd name="connsiteY1" fmla="*/ 773723 h 807287"/>
              <a:gd name="connsiteX2" fmla="*/ 815927 w 892768"/>
              <a:gd name="connsiteY2" fmla="*/ 745588 h 807287"/>
              <a:gd name="connsiteX3" fmla="*/ 844062 w 892768"/>
              <a:gd name="connsiteY3" fmla="*/ 717452 h 807287"/>
              <a:gd name="connsiteX4" fmla="*/ 872197 w 892768"/>
              <a:gd name="connsiteY4" fmla="*/ 675249 h 807287"/>
              <a:gd name="connsiteX5" fmla="*/ 886265 w 892768"/>
              <a:gd name="connsiteY5" fmla="*/ 576775 h 807287"/>
              <a:gd name="connsiteX6" fmla="*/ 801859 w 892768"/>
              <a:gd name="connsiteY6" fmla="*/ 436098 h 807287"/>
              <a:gd name="connsiteX7" fmla="*/ 703385 w 892768"/>
              <a:gd name="connsiteY7" fmla="*/ 407963 h 807287"/>
              <a:gd name="connsiteX8" fmla="*/ 689317 w 892768"/>
              <a:gd name="connsiteY8" fmla="*/ 351692 h 807287"/>
              <a:gd name="connsiteX9" fmla="*/ 675250 w 892768"/>
              <a:gd name="connsiteY9" fmla="*/ 182880 h 807287"/>
              <a:gd name="connsiteX10" fmla="*/ 618979 w 892768"/>
              <a:gd name="connsiteY10" fmla="*/ 112541 h 807287"/>
              <a:gd name="connsiteX11" fmla="*/ 520505 w 892768"/>
              <a:gd name="connsiteY11" fmla="*/ 56271 h 807287"/>
              <a:gd name="connsiteX12" fmla="*/ 436099 w 892768"/>
              <a:gd name="connsiteY12" fmla="*/ 28135 h 807287"/>
              <a:gd name="connsiteX13" fmla="*/ 379828 w 892768"/>
              <a:gd name="connsiteY13" fmla="*/ 0 h 807287"/>
              <a:gd name="connsiteX14" fmla="*/ 267287 w 892768"/>
              <a:gd name="connsiteY14" fmla="*/ 14068 h 807287"/>
              <a:gd name="connsiteX15" fmla="*/ 239151 w 892768"/>
              <a:gd name="connsiteY15" fmla="*/ 42203 h 807287"/>
              <a:gd name="connsiteX16" fmla="*/ 211016 w 892768"/>
              <a:gd name="connsiteY16" fmla="*/ 140677 h 807287"/>
              <a:gd name="connsiteX17" fmla="*/ 140677 w 892768"/>
              <a:gd name="connsiteY17" fmla="*/ 196948 h 807287"/>
              <a:gd name="connsiteX18" fmla="*/ 56271 w 892768"/>
              <a:gd name="connsiteY18" fmla="*/ 309489 h 807287"/>
              <a:gd name="connsiteX19" fmla="*/ 28136 w 892768"/>
              <a:gd name="connsiteY19" fmla="*/ 365760 h 807287"/>
              <a:gd name="connsiteX20" fmla="*/ 0 w 892768"/>
              <a:gd name="connsiteY20" fmla="*/ 450166 h 807287"/>
              <a:gd name="connsiteX21" fmla="*/ 14068 w 892768"/>
              <a:gd name="connsiteY21" fmla="*/ 534572 h 807287"/>
              <a:gd name="connsiteX22" fmla="*/ 42203 w 892768"/>
              <a:gd name="connsiteY22" fmla="*/ 562708 h 807287"/>
              <a:gd name="connsiteX23" fmla="*/ 70339 w 892768"/>
              <a:gd name="connsiteY23" fmla="*/ 604911 h 807287"/>
              <a:gd name="connsiteX24" fmla="*/ 154745 w 892768"/>
              <a:gd name="connsiteY24" fmla="*/ 647114 h 807287"/>
              <a:gd name="connsiteX25" fmla="*/ 196948 w 892768"/>
              <a:gd name="connsiteY25" fmla="*/ 675249 h 807287"/>
              <a:gd name="connsiteX26" fmla="*/ 239151 w 892768"/>
              <a:gd name="connsiteY26" fmla="*/ 689317 h 807287"/>
              <a:gd name="connsiteX27" fmla="*/ 323557 w 892768"/>
              <a:gd name="connsiteY27" fmla="*/ 745588 h 807287"/>
              <a:gd name="connsiteX28" fmla="*/ 407963 w 892768"/>
              <a:gd name="connsiteY28" fmla="*/ 773723 h 807287"/>
              <a:gd name="connsiteX29" fmla="*/ 548640 w 892768"/>
              <a:gd name="connsiteY29" fmla="*/ 759655 h 807287"/>
              <a:gd name="connsiteX30" fmla="*/ 590843 w 892768"/>
              <a:gd name="connsiteY30" fmla="*/ 618978 h 807287"/>
              <a:gd name="connsiteX31" fmla="*/ 576776 w 892768"/>
              <a:gd name="connsiteY31" fmla="*/ 351692 h 807287"/>
              <a:gd name="connsiteX32" fmla="*/ 562708 w 892768"/>
              <a:gd name="connsiteY32" fmla="*/ 295421 h 807287"/>
              <a:gd name="connsiteX33" fmla="*/ 520505 w 892768"/>
              <a:gd name="connsiteY33" fmla="*/ 267286 h 807287"/>
              <a:gd name="connsiteX34" fmla="*/ 351693 w 892768"/>
              <a:gd name="connsiteY34" fmla="*/ 281354 h 807287"/>
              <a:gd name="connsiteX35" fmla="*/ 281354 w 892768"/>
              <a:gd name="connsiteY35" fmla="*/ 351692 h 807287"/>
              <a:gd name="connsiteX36" fmla="*/ 225083 w 892768"/>
              <a:gd name="connsiteY36" fmla="*/ 422031 h 807287"/>
              <a:gd name="connsiteX37" fmla="*/ 225083 w 892768"/>
              <a:gd name="connsiteY37" fmla="*/ 562708 h 807287"/>
              <a:gd name="connsiteX38" fmla="*/ 309490 w 892768"/>
              <a:gd name="connsiteY38" fmla="*/ 590843 h 807287"/>
              <a:gd name="connsiteX39" fmla="*/ 351693 w 892768"/>
              <a:gd name="connsiteY39" fmla="*/ 576775 h 807287"/>
              <a:gd name="connsiteX40" fmla="*/ 365760 w 892768"/>
              <a:gd name="connsiteY40" fmla="*/ 464234 h 807287"/>
              <a:gd name="connsiteX41" fmla="*/ 267287 w 892768"/>
              <a:gd name="connsiteY41" fmla="*/ 464234 h 80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92768" h="807287">
                <a:moveTo>
                  <a:pt x="520505" y="801858"/>
                </a:moveTo>
                <a:cubicBezTo>
                  <a:pt x="546886" y="800099"/>
                  <a:pt x="706594" y="807287"/>
                  <a:pt x="773723" y="773723"/>
                </a:cubicBezTo>
                <a:cubicBezTo>
                  <a:pt x="788846" y="766162"/>
                  <a:pt x="802724" y="756150"/>
                  <a:pt x="815927" y="745588"/>
                </a:cubicBezTo>
                <a:cubicBezTo>
                  <a:pt x="826284" y="737303"/>
                  <a:pt x="835777" y="727809"/>
                  <a:pt x="844062" y="717452"/>
                </a:cubicBezTo>
                <a:cubicBezTo>
                  <a:pt x="854624" y="704250"/>
                  <a:pt x="862819" y="689317"/>
                  <a:pt x="872197" y="675249"/>
                </a:cubicBezTo>
                <a:cubicBezTo>
                  <a:pt x="876886" y="642424"/>
                  <a:pt x="892768" y="609289"/>
                  <a:pt x="886265" y="576775"/>
                </a:cubicBezTo>
                <a:cubicBezTo>
                  <a:pt x="883089" y="560894"/>
                  <a:pt x="840985" y="459574"/>
                  <a:pt x="801859" y="436098"/>
                </a:cubicBezTo>
                <a:cubicBezTo>
                  <a:pt x="787447" y="427451"/>
                  <a:pt x="713891" y="410590"/>
                  <a:pt x="703385" y="407963"/>
                </a:cubicBezTo>
                <a:cubicBezTo>
                  <a:pt x="698696" y="389206"/>
                  <a:pt x="691715" y="370877"/>
                  <a:pt x="689317" y="351692"/>
                </a:cubicBezTo>
                <a:cubicBezTo>
                  <a:pt x="682313" y="295662"/>
                  <a:pt x="686324" y="238249"/>
                  <a:pt x="675250" y="182880"/>
                </a:cubicBezTo>
                <a:cubicBezTo>
                  <a:pt x="671769" y="165474"/>
                  <a:pt x="633957" y="124523"/>
                  <a:pt x="618979" y="112541"/>
                </a:cubicBezTo>
                <a:cubicBezTo>
                  <a:pt x="593601" y="92238"/>
                  <a:pt x="549386" y="67824"/>
                  <a:pt x="520505" y="56271"/>
                </a:cubicBezTo>
                <a:cubicBezTo>
                  <a:pt x="492969" y="45257"/>
                  <a:pt x="462625" y="41398"/>
                  <a:pt x="436099" y="28135"/>
                </a:cubicBezTo>
                <a:lnTo>
                  <a:pt x="379828" y="0"/>
                </a:lnTo>
                <a:cubicBezTo>
                  <a:pt x="342314" y="4689"/>
                  <a:pt x="303498" y="3205"/>
                  <a:pt x="267287" y="14068"/>
                </a:cubicBezTo>
                <a:cubicBezTo>
                  <a:pt x="254583" y="17879"/>
                  <a:pt x="245083" y="30340"/>
                  <a:pt x="239151" y="42203"/>
                </a:cubicBezTo>
                <a:cubicBezTo>
                  <a:pt x="220764" y="78977"/>
                  <a:pt x="231751" y="106119"/>
                  <a:pt x="211016" y="140677"/>
                </a:cubicBezTo>
                <a:cubicBezTo>
                  <a:pt x="197654" y="162947"/>
                  <a:pt x="159842" y="184171"/>
                  <a:pt x="140677" y="196948"/>
                </a:cubicBezTo>
                <a:cubicBezTo>
                  <a:pt x="77050" y="292390"/>
                  <a:pt x="108318" y="257444"/>
                  <a:pt x="56271" y="309489"/>
                </a:cubicBezTo>
                <a:cubicBezTo>
                  <a:pt x="46893" y="328246"/>
                  <a:pt x="35924" y="346289"/>
                  <a:pt x="28136" y="365760"/>
                </a:cubicBezTo>
                <a:cubicBezTo>
                  <a:pt x="17122" y="393296"/>
                  <a:pt x="0" y="450166"/>
                  <a:pt x="0" y="450166"/>
                </a:cubicBezTo>
                <a:cubicBezTo>
                  <a:pt x="4689" y="478301"/>
                  <a:pt x="4053" y="507865"/>
                  <a:pt x="14068" y="534572"/>
                </a:cubicBezTo>
                <a:cubicBezTo>
                  <a:pt x="18725" y="546991"/>
                  <a:pt x="33918" y="552351"/>
                  <a:pt x="42203" y="562708"/>
                </a:cubicBezTo>
                <a:cubicBezTo>
                  <a:pt x="52765" y="575910"/>
                  <a:pt x="58384" y="592956"/>
                  <a:pt x="70339" y="604911"/>
                </a:cubicBezTo>
                <a:cubicBezTo>
                  <a:pt x="110654" y="645226"/>
                  <a:pt x="108980" y="624231"/>
                  <a:pt x="154745" y="647114"/>
                </a:cubicBezTo>
                <a:cubicBezTo>
                  <a:pt x="169867" y="654675"/>
                  <a:pt x="181826" y="667688"/>
                  <a:pt x="196948" y="675249"/>
                </a:cubicBezTo>
                <a:cubicBezTo>
                  <a:pt x="210211" y="681881"/>
                  <a:pt x="226188" y="682116"/>
                  <a:pt x="239151" y="689317"/>
                </a:cubicBezTo>
                <a:cubicBezTo>
                  <a:pt x="268710" y="705739"/>
                  <a:pt x="291478" y="734895"/>
                  <a:pt x="323557" y="745588"/>
                </a:cubicBezTo>
                <a:lnTo>
                  <a:pt x="407963" y="773723"/>
                </a:lnTo>
                <a:cubicBezTo>
                  <a:pt x="454855" y="769034"/>
                  <a:pt x="503932" y="774558"/>
                  <a:pt x="548640" y="759655"/>
                </a:cubicBezTo>
                <a:cubicBezTo>
                  <a:pt x="587027" y="746859"/>
                  <a:pt x="590353" y="622411"/>
                  <a:pt x="590843" y="618978"/>
                </a:cubicBezTo>
                <a:cubicBezTo>
                  <a:pt x="586154" y="529883"/>
                  <a:pt x="584505" y="440575"/>
                  <a:pt x="576776" y="351692"/>
                </a:cubicBezTo>
                <a:cubicBezTo>
                  <a:pt x="575101" y="332430"/>
                  <a:pt x="573433" y="311508"/>
                  <a:pt x="562708" y="295421"/>
                </a:cubicBezTo>
                <a:cubicBezTo>
                  <a:pt x="553330" y="281353"/>
                  <a:pt x="534573" y="276664"/>
                  <a:pt x="520505" y="267286"/>
                </a:cubicBezTo>
                <a:cubicBezTo>
                  <a:pt x="464234" y="271975"/>
                  <a:pt x="404940" y="262561"/>
                  <a:pt x="351693" y="281354"/>
                </a:cubicBezTo>
                <a:cubicBezTo>
                  <a:pt x="320425" y="292390"/>
                  <a:pt x="304800" y="328246"/>
                  <a:pt x="281354" y="351692"/>
                </a:cubicBezTo>
                <a:cubicBezTo>
                  <a:pt x="241267" y="391779"/>
                  <a:pt x="260573" y="368798"/>
                  <a:pt x="225083" y="422031"/>
                </a:cubicBezTo>
                <a:cubicBezTo>
                  <a:pt x="215138" y="461811"/>
                  <a:pt x="191550" y="524384"/>
                  <a:pt x="225083" y="562708"/>
                </a:cubicBezTo>
                <a:cubicBezTo>
                  <a:pt x="244613" y="585028"/>
                  <a:pt x="309490" y="590843"/>
                  <a:pt x="309490" y="590843"/>
                </a:cubicBezTo>
                <a:cubicBezTo>
                  <a:pt x="323558" y="586154"/>
                  <a:pt x="340114" y="586038"/>
                  <a:pt x="351693" y="576775"/>
                </a:cubicBezTo>
                <a:cubicBezTo>
                  <a:pt x="375689" y="557578"/>
                  <a:pt x="407754" y="490480"/>
                  <a:pt x="365760" y="464234"/>
                </a:cubicBezTo>
                <a:cubicBezTo>
                  <a:pt x="337925" y="446837"/>
                  <a:pt x="300111" y="464234"/>
                  <a:pt x="267287" y="46423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Dijagram toka: Magnetni disk 30"/>
          <p:cNvSpPr/>
          <p:nvPr/>
        </p:nvSpPr>
        <p:spPr>
          <a:xfrm>
            <a:off x="6084168" y="4365104"/>
            <a:ext cx="1008112" cy="1080120"/>
          </a:xfrm>
          <a:prstGeom prst="flowChartMagneticDisk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31"/>
          <p:cNvGrpSpPr/>
          <p:nvPr/>
        </p:nvGrpSpPr>
        <p:grpSpPr>
          <a:xfrm>
            <a:off x="3851920" y="2924944"/>
            <a:ext cx="1296144" cy="2074385"/>
            <a:chOff x="3851920" y="1858671"/>
            <a:chExt cx="1842596" cy="3874585"/>
          </a:xfrm>
        </p:grpSpPr>
        <p:sp>
          <p:nvSpPr>
            <p:cNvPr id="33" name="Strelica savijena prema gore 32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Strelica ulijevo 33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Strelica savijena prema gore 34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Savijena strelica 35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7" name="Jednakokračni trokut 3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3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9" name="Ravni poveznik 38"/>
            <p:cNvCxnSpPr>
              <a:stCxn id="3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ipsa 3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Strelica ulijevo 4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6" name="Bločni luk 4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Dijagram toka: Odgoda 4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3" name="Savijena strelica 4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4" name="Prostoručno 4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Prostoručno 4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53"/>
          <p:cNvGrpSpPr/>
          <p:nvPr/>
        </p:nvGrpSpPr>
        <p:grpSpPr>
          <a:xfrm>
            <a:off x="2051720" y="2492896"/>
            <a:ext cx="1080120" cy="1080120"/>
            <a:chOff x="1403648" y="2852936"/>
            <a:chExt cx="1080120" cy="1080120"/>
          </a:xfrm>
        </p:grpSpPr>
        <p:sp>
          <p:nvSpPr>
            <p:cNvPr id="48" name="Elipsa 47"/>
            <p:cNvSpPr/>
            <p:nvPr/>
          </p:nvSpPr>
          <p:spPr>
            <a:xfrm>
              <a:off x="1403648" y="3068960"/>
              <a:ext cx="936104" cy="86409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Dijagram toka: Memorija s izravnim pristupom 48"/>
            <p:cNvSpPr/>
            <p:nvPr/>
          </p:nvSpPr>
          <p:spPr>
            <a:xfrm>
              <a:off x="1835696" y="3429000"/>
              <a:ext cx="648072" cy="432048"/>
            </a:xfrm>
            <a:prstGeom prst="flowChartMagneticDrum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0" name="Jednakokračni trokut 49"/>
            <p:cNvSpPr/>
            <p:nvPr/>
          </p:nvSpPr>
          <p:spPr>
            <a:xfrm>
              <a:off x="1475656" y="2924944"/>
              <a:ext cx="288032" cy="36004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Jednakokračni trokut 50"/>
            <p:cNvSpPr/>
            <p:nvPr/>
          </p:nvSpPr>
          <p:spPr>
            <a:xfrm>
              <a:off x="1907704" y="2852936"/>
              <a:ext cx="288032" cy="36004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Elipsa 51"/>
            <p:cNvSpPr/>
            <p:nvPr/>
          </p:nvSpPr>
          <p:spPr>
            <a:xfrm>
              <a:off x="1619672" y="3356992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Elipsa 52"/>
            <p:cNvSpPr/>
            <p:nvPr/>
          </p:nvSpPr>
          <p:spPr>
            <a:xfrm flipV="1">
              <a:off x="1979712" y="3284984"/>
              <a:ext cx="135632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55" name="Eksplozija 2 54"/>
          <p:cNvSpPr/>
          <p:nvPr/>
        </p:nvSpPr>
        <p:spPr>
          <a:xfrm>
            <a:off x="2339752" y="260648"/>
            <a:ext cx="3744416" cy="242088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Crvenkapica:na kraju šume</a:t>
            </a:r>
          </a:p>
          <a:p>
            <a:pPr algn="ctr"/>
            <a:endParaRPr lang="hr-HR" dirty="0" smtClean="0"/>
          </a:p>
          <a:p>
            <a:pPr algn="ctr"/>
            <a:endParaRPr lang="hr-HR" dirty="0"/>
          </a:p>
        </p:txBody>
      </p:sp>
      <p:sp>
        <p:nvSpPr>
          <p:cNvPr id="58" name="Dijagram toka: Postupak 57"/>
          <p:cNvSpPr/>
          <p:nvPr/>
        </p:nvSpPr>
        <p:spPr>
          <a:xfrm>
            <a:off x="2339752" y="5301208"/>
            <a:ext cx="1440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9" name="Dijagram toka: Postupak 58"/>
          <p:cNvSpPr/>
          <p:nvPr/>
        </p:nvSpPr>
        <p:spPr>
          <a:xfrm>
            <a:off x="2627784" y="5301208"/>
            <a:ext cx="1440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0" name="Dijagram toka: Odgoda 59"/>
          <p:cNvSpPr/>
          <p:nvPr/>
        </p:nvSpPr>
        <p:spPr>
          <a:xfrm>
            <a:off x="2627784" y="5805264"/>
            <a:ext cx="216024" cy="180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1" name="Dijagram toka: Odgoda 60"/>
          <p:cNvSpPr/>
          <p:nvPr/>
        </p:nvSpPr>
        <p:spPr>
          <a:xfrm>
            <a:off x="2339752" y="5733256"/>
            <a:ext cx="216024" cy="180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6" name="Zaobljeni pravokutnik 55"/>
          <p:cNvSpPr/>
          <p:nvPr/>
        </p:nvSpPr>
        <p:spPr>
          <a:xfrm>
            <a:off x="2123728" y="3573016"/>
            <a:ext cx="864096" cy="187220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7" name="Savijena strelica 56"/>
          <p:cNvSpPr/>
          <p:nvPr/>
        </p:nvSpPr>
        <p:spPr>
          <a:xfrm rot="889742" flipV="1">
            <a:off x="2356966" y="3918178"/>
            <a:ext cx="546420" cy="768327"/>
          </a:xfrm>
          <a:prstGeom prst="bentArrow">
            <a:avLst>
              <a:gd name="adj1" fmla="val 25000"/>
              <a:gd name="adj2" fmla="val 29884"/>
              <a:gd name="adj3" fmla="val 25000"/>
              <a:gd name="adj4" fmla="val 43750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ručno 1"/>
          <p:cNvSpPr/>
          <p:nvPr/>
        </p:nvSpPr>
        <p:spPr>
          <a:xfrm>
            <a:off x="-490024" y="2445434"/>
            <a:ext cx="10109980" cy="4089009"/>
          </a:xfrm>
          <a:custGeom>
            <a:avLst/>
            <a:gdLst>
              <a:gd name="connsiteX0" fmla="*/ 9619956 w 10109980"/>
              <a:gd name="connsiteY0" fmla="*/ 58615 h 4089009"/>
              <a:gd name="connsiteX1" fmla="*/ 8227255 w 10109980"/>
              <a:gd name="connsiteY1" fmla="*/ 213360 h 4089009"/>
              <a:gd name="connsiteX2" fmla="*/ 6961162 w 10109980"/>
              <a:gd name="connsiteY2" fmla="*/ 860474 h 4089009"/>
              <a:gd name="connsiteX3" fmla="*/ 4597790 w 10109980"/>
              <a:gd name="connsiteY3" fmla="*/ 1479452 h 4089009"/>
              <a:gd name="connsiteX4" fmla="*/ 2923735 w 10109980"/>
              <a:gd name="connsiteY4" fmla="*/ 2590800 h 4089009"/>
              <a:gd name="connsiteX5" fmla="*/ 419686 w 10109980"/>
              <a:gd name="connsiteY5" fmla="*/ 2900289 h 4089009"/>
              <a:gd name="connsiteX6" fmla="*/ 405618 w 10109980"/>
              <a:gd name="connsiteY6" fmla="*/ 3941298 h 4089009"/>
              <a:gd name="connsiteX7" fmla="*/ 1967132 w 10109980"/>
              <a:gd name="connsiteY7" fmla="*/ 3786554 h 4089009"/>
              <a:gd name="connsiteX8" fmla="*/ 4288301 w 10109980"/>
              <a:gd name="connsiteY8" fmla="*/ 2998763 h 4089009"/>
              <a:gd name="connsiteX9" fmla="*/ 5568461 w 10109980"/>
              <a:gd name="connsiteY9" fmla="*/ 2140634 h 4089009"/>
              <a:gd name="connsiteX10" fmla="*/ 8030307 w 10109980"/>
              <a:gd name="connsiteY10" fmla="*/ 1507588 h 4089009"/>
              <a:gd name="connsiteX11" fmla="*/ 9845039 w 10109980"/>
              <a:gd name="connsiteY11" fmla="*/ 565052 h 4089009"/>
              <a:gd name="connsiteX12" fmla="*/ 9619956 w 10109980"/>
              <a:gd name="connsiteY12" fmla="*/ 58615 h 408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09980" h="4089009">
                <a:moveTo>
                  <a:pt x="9619956" y="58615"/>
                </a:moveTo>
                <a:cubicBezTo>
                  <a:pt x="9350325" y="0"/>
                  <a:pt x="8670387" y="79717"/>
                  <a:pt x="8227255" y="213360"/>
                </a:cubicBezTo>
                <a:cubicBezTo>
                  <a:pt x="7784123" y="347003"/>
                  <a:pt x="7566073" y="649459"/>
                  <a:pt x="6961162" y="860474"/>
                </a:cubicBezTo>
                <a:cubicBezTo>
                  <a:pt x="6356251" y="1071489"/>
                  <a:pt x="5270695" y="1191064"/>
                  <a:pt x="4597790" y="1479452"/>
                </a:cubicBezTo>
                <a:cubicBezTo>
                  <a:pt x="3924886" y="1767840"/>
                  <a:pt x="3620086" y="2353994"/>
                  <a:pt x="2923735" y="2590800"/>
                </a:cubicBezTo>
                <a:cubicBezTo>
                  <a:pt x="2227384" y="2827606"/>
                  <a:pt x="839372" y="2675206"/>
                  <a:pt x="419686" y="2900289"/>
                </a:cubicBezTo>
                <a:cubicBezTo>
                  <a:pt x="0" y="3125372"/>
                  <a:pt x="147710" y="3793587"/>
                  <a:pt x="405618" y="3941298"/>
                </a:cubicBezTo>
                <a:cubicBezTo>
                  <a:pt x="663526" y="4089009"/>
                  <a:pt x="1320018" y="3943643"/>
                  <a:pt x="1967132" y="3786554"/>
                </a:cubicBezTo>
                <a:cubicBezTo>
                  <a:pt x="2614246" y="3629465"/>
                  <a:pt x="3688079" y="3273083"/>
                  <a:pt x="4288301" y="2998763"/>
                </a:cubicBezTo>
                <a:cubicBezTo>
                  <a:pt x="4888523" y="2724443"/>
                  <a:pt x="4944793" y="2389163"/>
                  <a:pt x="5568461" y="2140634"/>
                </a:cubicBezTo>
                <a:cubicBezTo>
                  <a:pt x="6192129" y="1892105"/>
                  <a:pt x="7317544" y="1770185"/>
                  <a:pt x="8030307" y="1507588"/>
                </a:cubicBezTo>
                <a:cubicBezTo>
                  <a:pt x="8743070" y="1244991"/>
                  <a:pt x="9580098" y="804203"/>
                  <a:pt x="9845039" y="565052"/>
                </a:cubicBezTo>
                <a:cubicBezTo>
                  <a:pt x="10109980" y="325901"/>
                  <a:pt x="9889587" y="117230"/>
                  <a:pt x="9619956" y="586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1115616" y="263691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blak 6"/>
          <p:cNvSpPr/>
          <p:nvPr/>
        </p:nvSpPr>
        <p:spPr>
          <a:xfrm>
            <a:off x="0" y="476672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/>
          <p:cNvSpPr/>
          <p:nvPr/>
        </p:nvSpPr>
        <p:spPr>
          <a:xfrm>
            <a:off x="0" y="26064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blak 8"/>
          <p:cNvSpPr/>
          <p:nvPr/>
        </p:nvSpPr>
        <p:spPr>
          <a:xfrm>
            <a:off x="1259632" y="1628800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>
            <a:off x="899592" y="0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7631832" y="390567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blak 11"/>
          <p:cNvSpPr/>
          <p:nvPr/>
        </p:nvSpPr>
        <p:spPr>
          <a:xfrm>
            <a:off x="8063880" y="3185592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blak 12"/>
          <p:cNvSpPr/>
          <p:nvPr/>
        </p:nvSpPr>
        <p:spPr>
          <a:xfrm>
            <a:off x="6804248" y="2060848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blak 13"/>
          <p:cNvSpPr/>
          <p:nvPr/>
        </p:nvSpPr>
        <p:spPr>
          <a:xfrm>
            <a:off x="6804248" y="278092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blak 14"/>
          <p:cNvSpPr/>
          <p:nvPr/>
        </p:nvSpPr>
        <p:spPr>
          <a:xfrm>
            <a:off x="6876256" y="2132856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blak 15"/>
          <p:cNvSpPr/>
          <p:nvPr/>
        </p:nvSpPr>
        <p:spPr>
          <a:xfrm>
            <a:off x="1763688" y="3861048"/>
            <a:ext cx="1512168" cy="144016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Oblak 16"/>
          <p:cNvSpPr/>
          <p:nvPr/>
        </p:nvSpPr>
        <p:spPr>
          <a:xfrm>
            <a:off x="1691680" y="3140968"/>
            <a:ext cx="1656184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3059832" y="3429000"/>
            <a:ext cx="1008112" cy="864096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blak 18"/>
          <p:cNvSpPr/>
          <p:nvPr/>
        </p:nvSpPr>
        <p:spPr>
          <a:xfrm>
            <a:off x="1259632" y="2996952"/>
            <a:ext cx="1224136" cy="216024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-324544" y="4653136"/>
            <a:ext cx="1224136" cy="115212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>
            <a:off x="3707904" y="2564904"/>
            <a:ext cx="122413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4716016" y="2348880"/>
            <a:ext cx="1440160" cy="151216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-252536" y="3861048"/>
            <a:ext cx="158417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2843808" y="2564904"/>
            <a:ext cx="1296144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4067944" y="1844824"/>
            <a:ext cx="576064" cy="23762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3131840" y="-243408"/>
            <a:ext cx="2520280" cy="273630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/>
          <p:cNvSpPr/>
          <p:nvPr/>
        </p:nvSpPr>
        <p:spPr>
          <a:xfrm>
            <a:off x="5004048" y="5301208"/>
            <a:ext cx="1008112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9" name="Ravni poveznik 28"/>
          <p:cNvCxnSpPr/>
          <p:nvPr/>
        </p:nvCxnSpPr>
        <p:spPr>
          <a:xfrm>
            <a:off x="5724128" y="551723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ostoručno 29"/>
          <p:cNvSpPr/>
          <p:nvPr/>
        </p:nvSpPr>
        <p:spPr>
          <a:xfrm>
            <a:off x="5148775" y="5401994"/>
            <a:ext cx="892768" cy="807287"/>
          </a:xfrm>
          <a:custGeom>
            <a:avLst/>
            <a:gdLst>
              <a:gd name="connsiteX0" fmla="*/ 520505 w 892768"/>
              <a:gd name="connsiteY0" fmla="*/ 801858 h 807287"/>
              <a:gd name="connsiteX1" fmla="*/ 773723 w 892768"/>
              <a:gd name="connsiteY1" fmla="*/ 773723 h 807287"/>
              <a:gd name="connsiteX2" fmla="*/ 815927 w 892768"/>
              <a:gd name="connsiteY2" fmla="*/ 745588 h 807287"/>
              <a:gd name="connsiteX3" fmla="*/ 844062 w 892768"/>
              <a:gd name="connsiteY3" fmla="*/ 717452 h 807287"/>
              <a:gd name="connsiteX4" fmla="*/ 872197 w 892768"/>
              <a:gd name="connsiteY4" fmla="*/ 675249 h 807287"/>
              <a:gd name="connsiteX5" fmla="*/ 886265 w 892768"/>
              <a:gd name="connsiteY5" fmla="*/ 576775 h 807287"/>
              <a:gd name="connsiteX6" fmla="*/ 801859 w 892768"/>
              <a:gd name="connsiteY6" fmla="*/ 436098 h 807287"/>
              <a:gd name="connsiteX7" fmla="*/ 703385 w 892768"/>
              <a:gd name="connsiteY7" fmla="*/ 407963 h 807287"/>
              <a:gd name="connsiteX8" fmla="*/ 689317 w 892768"/>
              <a:gd name="connsiteY8" fmla="*/ 351692 h 807287"/>
              <a:gd name="connsiteX9" fmla="*/ 675250 w 892768"/>
              <a:gd name="connsiteY9" fmla="*/ 182880 h 807287"/>
              <a:gd name="connsiteX10" fmla="*/ 618979 w 892768"/>
              <a:gd name="connsiteY10" fmla="*/ 112541 h 807287"/>
              <a:gd name="connsiteX11" fmla="*/ 520505 w 892768"/>
              <a:gd name="connsiteY11" fmla="*/ 56271 h 807287"/>
              <a:gd name="connsiteX12" fmla="*/ 436099 w 892768"/>
              <a:gd name="connsiteY12" fmla="*/ 28135 h 807287"/>
              <a:gd name="connsiteX13" fmla="*/ 379828 w 892768"/>
              <a:gd name="connsiteY13" fmla="*/ 0 h 807287"/>
              <a:gd name="connsiteX14" fmla="*/ 267287 w 892768"/>
              <a:gd name="connsiteY14" fmla="*/ 14068 h 807287"/>
              <a:gd name="connsiteX15" fmla="*/ 239151 w 892768"/>
              <a:gd name="connsiteY15" fmla="*/ 42203 h 807287"/>
              <a:gd name="connsiteX16" fmla="*/ 211016 w 892768"/>
              <a:gd name="connsiteY16" fmla="*/ 140677 h 807287"/>
              <a:gd name="connsiteX17" fmla="*/ 140677 w 892768"/>
              <a:gd name="connsiteY17" fmla="*/ 196948 h 807287"/>
              <a:gd name="connsiteX18" fmla="*/ 56271 w 892768"/>
              <a:gd name="connsiteY18" fmla="*/ 309489 h 807287"/>
              <a:gd name="connsiteX19" fmla="*/ 28136 w 892768"/>
              <a:gd name="connsiteY19" fmla="*/ 365760 h 807287"/>
              <a:gd name="connsiteX20" fmla="*/ 0 w 892768"/>
              <a:gd name="connsiteY20" fmla="*/ 450166 h 807287"/>
              <a:gd name="connsiteX21" fmla="*/ 14068 w 892768"/>
              <a:gd name="connsiteY21" fmla="*/ 534572 h 807287"/>
              <a:gd name="connsiteX22" fmla="*/ 42203 w 892768"/>
              <a:gd name="connsiteY22" fmla="*/ 562708 h 807287"/>
              <a:gd name="connsiteX23" fmla="*/ 70339 w 892768"/>
              <a:gd name="connsiteY23" fmla="*/ 604911 h 807287"/>
              <a:gd name="connsiteX24" fmla="*/ 154745 w 892768"/>
              <a:gd name="connsiteY24" fmla="*/ 647114 h 807287"/>
              <a:gd name="connsiteX25" fmla="*/ 196948 w 892768"/>
              <a:gd name="connsiteY25" fmla="*/ 675249 h 807287"/>
              <a:gd name="connsiteX26" fmla="*/ 239151 w 892768"/>
              <a:gd name="connsiteY26" fmla="*/ 689317 h 807287"/>
              <a:gd name="connsiteX27" fmla="*/ 323557 w 892768"/>
              <a:gd name="connsiteY27" fmla="*/ 745588 h 807287"/>
              <a:gd name="connsiteX28" fmla="*/ 407963 w 892768"/>
              <a:gd name="connsiteY28" fmla="*/ 773723 h 807287"/>
              <a:gd name="connsiteX29" fmla="*/ 548640 w 892768"/>
              <a:gd name="connsiteY29" fmla="*/ 759655 h 807287"/>
              <a:gd name="connsiteX30" fmla="*/ 590843 w 892768"/>
              <a:gd name="connsiteY30" fmla="*/ 618978 h 807287"/>
              <a:gd name="connsiteX31" fmla="*/ 576776 w 892768"/>
              <a:gd name="connsiteY31" fmla="*/ 351692 h 807287"/>
              <a:gd name="connsiteX32" fmla="*/ 562708 w 892768"/>
              <a:gd name="connsiteY32" fmla="*/ 295421 h 807287"/>
              <a:gd name="connsiteX33" fmla="*/ 520505 w 892768"/>
              <a:gd name="connsiteY33" fmla="*/ 267286 h 807287"/>
              <a:gd name="connsiteX34" fmla="*/ 351693 w 892768"/>
              <a:gd name="connsiteY34" fmla="*/ 281354 h 807287"/>
              <a:gd name="connsiteX35" fmla="*/ 281354 w 892768"/>
              <a:gd name="connsiteY35" fmla="*/ 351692 h 807287"/>
              <a:gd name="connsiteX36" fmla="*/ 225083 w 892768"/>
              <a:gd name="connsiteY36" fmla="*/ 422031 h 807287"/>
              <a:gd name="connsiteX37" fmla="*/ 225083 w 892768"/>
              <a:gd name="connsiteY37" fmla="*/ 562708 h 807287"/>
              <a:gd name="connsiteX38" fmla="*/ 309490 w 892768"/>
              <a:gd name="connsiteY38" fmla="*/ 590843 h 807287"/>
              <a:gd name="connsiteX39" fmla="*/ 351693 w 892768"/>
              <a:gd name="connsiteY39" fmla="*/ 576775 h 807287"/>
              <a:gd name="connsiteX40" fmla="*/ 365760 w 892768"/>
              <a:gd name="connsiteY40" fmla="*/ 464234 h 807287"/>
              <a:gd name="connsiteX41" fmla="*/ 267287 w 892768"/>
              <a:gd name="connsiteY41" fmla="*/ 464234 h 80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92768" h="807287">
                <a:moveTo>
                  <a:pt x="520505" y="801858"/>
                </a:moveTo>
                <a:cubicBezTo>
                  <a:pt x="546886" y="800099"/>
                  <a:pt x="706594" y="807287"/>
                  <a:pt x="773723" y="773723"/>
                </a:cubicBezTo>
                <a:cubicBezTo>
                  <a:pt x="788846" y="766162"/>
                  <a:pt x="802724" y="756150"/>
                  <a:pt x="815927" y="745588"/>
                </a:cubicBezTo>
                <a:cubicBezTo>
                  <a:pt x="826284" y="737303"/>
                  <a:pt x="835777" y="727809"/>
                  <a:pt x="844062" y="717452"/>
                </a:cubicBezTo>
                <a:cubicBezTo>
                  <a:pt x="854624" y="704250"/>
                  <a:pt x="862819" y="689317"/>
                  <a:pt x="872197" y="675249"/>
                </a:cubicBezTo>
                <a:cubicBezTo>
                  <a:pt x="876886" y="642424"/>
                  <a:pt x="892768" y="609289"/>
                  <a:pt x="886265" y="576775"/>
                </a:cubicBezTo>
                <a:cubicBezTo>
                  <a:pt x="883089" y="560894"/>
                  <a:pt x="840985" y="459574"/>
                  <a:pt x="801859" y="436098"/>
                </a:cubicBezTo>
                <a:cubicBezTo>
                  <a:pt x="787447" y="427451"/>
                  <a:pt x="713891" y="410590"/>
                  <a:pt x="703385" y="407963"/>
                </a:cubicBezTo>
                <a:cubicBezTo>
                  <a:pt x="698696" y="389206"/>
                  <a:pt x="691715" y="370877"/>
                  <a:pt x="689317" y="351692"/>
                </a:cubicBezTo>
                <a:cubicBezTo>
                  <a:pt x="682313" y="295662"/>
                  <a:pt x="686324" y="238249"/>
                  <a:pt x="675250" y="182880"/>
                </a:cubicBezTo>
                <a:cubicBezTo>
                  <a:pt x="671769" y="165474"/>
                  <a:pt x="633957" y="124523"/>
                  <a:pt x="618979" y="112541"/>
                </a:cubicBezTo>
                <a:cubicBezTo>
                  <a:pt x="593601" y="92238"/>
                  <a:pt x="549386" y="67824"/>
                  <a:pt x="520505" y="56271"/>
                </a:cubicBezTo>
                <a:cubicBezTo>
                  <a:pt x="492969" y="45257"/>
                  <a:pt x="462625" y="41398"/>
                  <a:pt x="436099" y="28135"/>
                </a:cubicBezTo>
                <a:lnTo>
                  <a:pt x="379828" y="0"/>
                </a:lnTo>
                <a:cubicBezTo>
                  <a:pt x="342314" y="4689"/>
                  <a:pt x="303498" y="3205"/>
                  <a:pt x="267287" y="14068"/>
                </a:cubicBezTo>
                <a:cubicBezTo>
                  <a:pt x="254583" y="17879"/>
                  <a:pt x="245083" y="30340"/>
                  <a:pt x="239151" y="42203"/>
                </a:cubicBezTo>
                <a:cubicBezTo>
                  <a:pt x="220764" y="78977"/>
                  <a:pt x="231751" y="106119"/>
                  <a:pt x="211016" y="140677"/>
                </a:cubicBezTo>
                <a:cubicBezTo>
                  <a:pt x="197654" y="162947"/>
                  <a:pt x="159842" y="184171"/>
                  <a:pt x="140677" y="196948"/>
                </a:cubicBezTo>
                <a:cubicBezTo>
                  <a:pt x="77050" y="292390"/>
                  <a:pt x="108318" y="257444"/>
                  <a:pt x="56271" y="309489"/>
                </a:cubicBezTo>
                <a:cubicBezTo>
                  <a:pt x="46893" y="328246"/>
                  <a:pt x="35924" y="346289"/>
                  <a:pt x="28136" y="365760"/>
                </a:cubicBezTo>
                <a:cubicBezTo>
                  <a:pt x="17122" y="393296"/>
                  <a:pt x="0" y="450166"/>
                  <a:pt x="0" y="450166"/>
                </a:cubicBezTo>
                <a:cubicBezTo>
                  <a:pt x="4689" y="478301"/>
                  <a:pt x="4053" y="507865"/>
                  <a:pt x="14068" y="534572"/>
                </a:cubicBezTo>
                <a:cubicBezTo>
                  <a:pt x="18725" y="546991"/>
                  <a:pt x="33918" y="552351"/>
                  <a:pt x="42203" y="562708"/>
                </a:cubicBezTo>
                <a:cubicBezTo>
                  <a:pt x="52765" y="575910"/>
                  <a:pt x="58384" y="592956"/>
                  <a:pt x="70339" y="604911"/>
                </a:cubicBezTo>
                <a:cubicBezTo>
                  <a:pt x="110654" y="645226"/>
                  <a:pt x="108980" y="624231"/>
                  <a:pt x="154745" y="647114"/>
                </a:cubicBezTo>
                <a:cubicBezTo>
                  <a:pt x="169867" y="654675"/>
                  <a:pt x="181826" y="667688"/>
                  <a:pt x="196948" y="675249"/>
                </a:cubicBezTo>
                <a:cubicBezTo>
                  <a:pt x="210211" y="681881"/>
                  <a:pt x="226188" y="682116"/>
                  <a:pt x="239151" y="689317"/>
                </a:cubicBezTo>
                <a:cubicBezTo>
                  <a:pt x="268710" y="705739"/>
                  <a:pt x="291478" y="734895"/>
                  <a:pt x="323557" y="745588"/>
                </a:cubicBezTo>
                <a:lnTo>
                  <a:pt x="407963" y="773723"/>
                </a:lnTo>
                <a:cubicBezTo>
                  <a:pt x="454855" y="769034"/>
                  <a:pt x="503932" y="774558"/>
                  <a:pt x="548640" y="759655"/>
                </a:cubicBezTo>
                <a:cubicBezTo>
                  <a:pt x="587027" y="746859"/>
                  <a:pt x="590353" y="622411"/>
                  <a:pt x="590843" y="618978"/>
                </a:cubicBezTo>
                <a:cubicBezTo>
                  <a:pt x="586154" y="529883"/>
                  <a:pt x="584505" y="440575"/>
                  <a:pt x="576776" y="351692"/>
                </a:cubicBezTo>
                <a:cubicBezTo>
                  <a:pt x="575101" y="332430"/>
                  <a:pt x="573433" y="311508"/>
                  <a:pt x="562708" y="295421"/>
                </a:cubicBezTo>
                <a:cubicBezTo>
                  <a:pt x="553330" y="281353"/>
                  <a:pt x="534573" y="276664"/>
                  <a:pt x="520505" y="267286"/>
                </a:cubicBezTo>
                <a:cubicBezTo>
                  <a:pt x="464234" y="271975"/>
                  <a:pt x="404940" y="262561"/>
                  <a:pt x="351693" y="281354"/>
                </a:cubicBezTo>
                <a:cubicBezTo>
                  <a:pt x="320425" y="292390"/>
                  <a:pt x="304800" y="328246"/>
                  <a:pt x="281354" y="351692"/>
                </a:cubicBezTo>
                <a:cubicBezTo>
                  <a:pt x="241267" y="391779"/>
                  <a:pt x="260573" y="368798"/>
                  <a:pt x="225083" y="422031"/>
                </a:cubicBezTo>
                <a:cubicBezTo>
                  <a:pt x="215138" y="461811"/>
                  <a:pt x="191550" y="524384"/>
                  <a:pt x="225083" y="562708"/>
                </a:cubicBezTo>
                <a:cubicBezTo>
                  <a:pt x="244613" y="585028"/>
                  <a:pt x="309490" y="590843"/>
                  <a:pt x="309490" y="590843"/>
                </a:cubicBezTo>
                <a:cubicBezTo>
                  <a:pt x="323558" y="586154"/>
                  <a:pt x="340114" y="586038"/>
                  <a:pt x="351693" y="576775"/>
                </a:cubicBezTo>
                <a:cubicBezTo>
                  <a:pt x="375689" y="557578"/>
                  <a:pt x="407754" y="490480"/>
                  <a:pt x="365760" y="464234"/>
                </a:cubicBezTo>
                <a:cubicBezTo>
                  <a:pt x="337925" y="446837"/>
                  <a:pt x="300111" y="464234"/>
                  <a:pt x="267287" y="46423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Dijagram toka: Magnetni disk 30"/>
          <p:cNvSpPr/>
          <p:nvPr/>
        </p:nvSpPr>
        <p:spPr>
          <a:xfrm>
            <a:off x="6084168" y="4365104"/>
            <a:ext cx="1008112" cy="1080120"/>
          </a:xfrm>
          <a:prstGeom prst="flowChartMagneticDisk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31"/>
          <p:cNvGrpSpPr/>
          <p:nvPr/>
        </p:nvGrpSpPr>
        <p:grpSpPr>
          <a:xfrm>
            <a:off x="3851920" y="2924944"/>
            <a:ext cx="1296144" cy="2074385"/>
            <a:chOff x="3851920" y="1858671"/>
            <a:chExt cx="1842596" cy="3874585"/>
          </a:xfrm>
        </p:grpSpPr>
        <p:sp>
          <p:nvSpPr>
            <p:cNvPr id="33" name="Strelica savijena prema gore 32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Strelica ulijevo 33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Strelica savijena prema gore 34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Savijena strelica 35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7" name="Jednakokračni trokut 3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3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9" name="Ravni poveznik 38"/>
            <p:cNvCxnSpPr>
              <a:stCxn id="3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ipsa 3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Strelica ulijevo 4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6" name="Bločni luk 4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Dijagram toka: Odgoda 4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3" name="Savijena strelica 4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4" name="Prostoručno 4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Prostoručno 4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53"/>
          <p:cNvGrpSpPr/>
          <p:nvPr/>
        </p:nvGrpSpPr>
        <p:grpSpPr>
          <a:xfrm>
            <a:off x="2051720" y="2492896"/>
            <a:ext cx="1080120" cy="1080120"/>
            <a:chOff x="1403648" y="2852936"/>
            <a:chExt cx="1080120" cy="1080120"/>
          </a:xfrm>
        </p:grpSpPr>
        <p:sp>
          <p:nvSpPr>
            <p:cNvPr id="48" name="Elipsa 47"/>
            <p:cNvSpPr/>
            <p:nvPr/>
          </p:nvSpPr>
          <p:spPr>
            <a:xfrm>
              <a:off x="1403648" y="3068960"/>
              <a:ext cx="936104" cy="86409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Dijagram toka: Memorija s izravnim pristupom 48"/>
            <p:cNvSpPr/>
            <p:nvPr/>
          </p:nvSpPr>
          <p:spPr>
            <a:xfrm>
              <a:off x="1835696" y="3429000"/>
              <a:ext cx="648072" cy="432048"/>
            </a:xfrm>
            <a:prstGeom prst="flowChartMagneticDrum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0" name="Jednakokračni trokut 49"/>
            <p:cNvSpPr/>
            <p:nvPr/>
          </p:nvSpPr>
          <p:spPr>
            <a:xfrm>
              <a:off x="1475656" y="2924944"/>
              <a:ext cx="288032" cy="36004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Jednakokračni trokut 50"/>
            <p:cNvSpPr/>
            <p:nvPr/>
          </p:nvSpPr>
          <p:spPr>
            <a:xfrm>
              <a:off x="1907704" y="2852936"/>
              <a:ext cx="288032" cy="36004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Elipsa 51"/>
            <p:cNvSpPr/>
            <p:nvPr/>
          </p:nvSpPr>
          <p:spPr>
            <a:xfrm>
              <a:off x="1619672" y="3356992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Elipsa 52"/>
            <p:cNvSpPr/>
            <p:nvPr/>
          </p:nvSpPr>
          <p:spPr>
            <a:xfrm flipV="1">
              <a:off x="1979712" y="3284984"/>
              <a:ext cx="135632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55" name="Eksplozija 2 54"/>
          <p:cNvSpPr/>
          <p:nvPr/>
        </p:nvSpPr>
        <p:spPr>
          <a:xfrm>
            <a:off x="2339752" y="260648"/>
            <a:ext cx="3744416" cy="242088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Crvenkapica:na kraju šume</a:t>
            </a:r>
          </a:p>
          <a:p>
            <a:pPr algn="ctr"/>
            <a:endParaRPr lang="hr-HR" dirty="0" smtClean="0"/>
          </a:p>
          <a:p>
            <a:pPr algn="ctr"/>
            <a:endParaRPr lang="hr-HR" dirty="0"/>
          </a:p>
        </p:txBody>
      </p:sp>
      <p:sp>
        <p:nvSpPr>
          <p:cNvPr id="58" name="Dijagram toka: Postupak 57"/>
          <p:cNvSpPr/>
          <p:nvPr/>
        </p:nvSpPr>
        <p:spPr>
          <a:xfrm>
            <a:off x="2339752" y="5301208"/>
            <a:ext cx="1440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9" name="Dijagram toka: Postupak 58"/>
          <p:cNvSpPr/>
          <p:nvPr/>
        </p:nvSpPr>
        <p:spPr>
          <a:xfrm>
            <a:off x="2627784" y="5301208"/>
            <a:ext cx="14401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0" name="Dijagram toka: Odgoda 59"/>
          <p:cNvSpPr/>
          <p:nvPr/>
        </p:nvSpPr>
        <p:spPr>
          <a:xfrm>
            <a:off x="2627784" y="5805264"/>
            <a:ext cx="216024" cy="180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1" name="Dijagram toka: Odgoda 60"/>
          <p:cNvSpPr/>
          <p:nvPr/>
        </p:nvSpPr>
        <p:spPr>
          <a:xfrm>
            <a:off x="2339752" y="5733256"/>
            <a:ext cx="216024" cy="180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6" name="Zaobljeni pravokutnik 55"/>
          <p:cNvSpPr/>
          <p:nvPr/>
        </p:nvSpPr>
        <p:spPr>
          <a:xfrm>
            <a:off x="2123728" y="3573016"/>
            <a:ext cx="864096" cy="187220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7" name="Savijena strelica 56"/>
          <p:cNvSpPr/>
          <p:nvPr/>
        </p:nvSpPr>
        <p:spPr>
          <a:xfrm rot="889742" flipV="1">
            <a:off x="2356966" y="3918178"/>
            <a:ext cx="546420" cy="768327"/>
          </a:xfrm>
          <a:prstGeom prst="bentArrow">
            <a:avLst>
              <a:gd name="adj1" fmla="val 25000"/>
              <a:gd name="adj2" fmla="val 29884"/>
              <a:gd name="adj3" fmla="val 25000"/>
              <a:gd name="adj4" fmla="val 43750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ručno 1"/>
          <p:cNvSpPr/>
          <p:nvPr/>
        </p:nvSpPr>
        <p:spPr>
          <a:xfrm>
            <a:off x="-490024" y="2445434"/>
            <a:ext cx="10109980" cy="4089009"/>
          </a:xfrm>
          <a:custGeom>
            <a:avLst/>
            <a:gdLst>
              <a:gd name="connsiteX0" fmla="*/ 9619956 w 10109980"/>
              <a:gd name="connsiteY0" fmla="*/ 58615 h 4089009"/>
              <a:gd name="connsiteX1" fmla="*/ 8227255 w 10109980"/>
              <a:gd name="connsiteY1" fmla="*/ 213360 h 4089009"/>
              <a:gd name="connsiteX2" fmla="*/ 6961162 w 10109980"/>
              <a:gd name="connsiteY2" fmla="*/ 860474 h 4089009"/>
              <a:gd name="connsiteX3" fmla="*/ 4597790 w 10109980"/>
              <a:gd name="connsiteY3" fmla="*/ 1479452 h 4089009"/>
              <a:gd name="connsiteX4" fmla="*/ 2923735 w 10109980"/>
              <a:gd name="connsiteY4" fmla="*/ 2590800 h 4089009"/>
              <a:gd name="connsiteX5" fmla="*/ 419686 w 10109980"/>
              <a:gd name="connsiteY5" fmla="*/ 2900289 h 4089009"/>
              <a:gd name="connsiteX6" fmla="*/ 405618 w 10109980"/>
              <a:gd name="connsiteY6" fmla="*/ 3941298 h 4089009"/>
              <a:gd name="connsiteX7" fmla="*/ 1967132 w 10109980"/>
              <a:gd name="connsiteY7" fmla="*/ 3786554 h 4089009"/>
              <a:gd name="connsiteX8" fmla="*/ 4288301 w 10109980"/>
              <a:gd name="connsiteY8" fmla="*/ 2998763 h 4089009"/>
              <a:gd name="connsiteX9" fmla="*/ 5568461 w 10109980"/>
              <a:gd name="connsiteY9" fmla="*/ 2140634 h 4089009"/>
              <a:gd name="connsiteX10" fmla="*/ 8030307 w 10109980"/>
              <a:gd name="connsiteY10" fmla="*/ 1507588 h 4089009"/>
              <a:gd name="connsiteX11" fmla="*/ 9845039 w 10109980"/>
              <a:gd name="connsiteY11" fmla="*/ 565052 h 4089009"/>
              <a:gd name="connsiteX12" fmla="*/ 9619956 w 10109980"/>
              <a:gd name="connsiteY12" fmla="*/ 58615 h 408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09980" h="4089009">
                <a:moveTo>
                  <a:pt x="9619956" y="58615"/>
                </a:moveTo>
                <a:cubicBezTo>
                  <a:pt x="9350325" y="0"/>
                  <a:pt x="8670387" y="79717"/>
                  <a:pt x="8227255" y="213360"/>
                </a:cubicBezTo>
                <a:cubicBezTo>
                  <a:pt x="7784123" y="347003"/>
                  <a:pt x="7566073" y="649459"/>
                  <a:pt x="6961162" y="860474"/>
                </a:cubicBezTo>
                <a:cubicBezTo>
                  <a:pt x="6356251" y="1071489"/>
                  <a:pt x="5270695" y="1191064"/>
                  <a:pt x="4597790" y="1479452"/>
                </a:cubicBezTo>
                <a:cubicBezTo>
                  <a:pt x="3924886" y="1767840"/>
                  <a:pt x="3620086" y="2353994"/>
                  <a:pt x="2923735" y="2590800"/>
                </a:cubicBezTo>
                <a:cubicBezTo>
                  <a:pt x="2227384" y="2827606"/>
                  <a:pt x="839372" y="2675206"/>
                  <a:pt x="419686" y="2900289"/>
                </a:cubicBezTo>
                <a:cubicBezTo>
                  <a:pt x="0" y="3125372"/>
                  <a:pt x="147710" y="3793587"/>
                  <a:pt x="405618" y="3941298"/>
                </a:cubicBezTo>
                <a:cubicBezTo>
                  <a:pt x="663526" y="4089009"/>
                  <a:pt x="1320018" y="3943643"/>
                  <a:pt x="1967132" y="3786554"/>
                </a:cubicBezTo>
                <a:cubicBezTo>
                  <a:pt x="2614246" y="3629465"/>
                  <a:pt x="3688079" y="3273083"/>
                  <a:pt x="4288301" y="2998763"/>
                </a:cubicBezTo>
                <a:cubicBezTo>
                  <a:pt x="4888523" y="2724443"/>
                  <a:pt x="4944793" y="2389163"/>
                  <a:pt x="5568461" y="2140634"/>
                </a:cubicBezTo>
                <a:cubicBezTo>
                  <a:pt x="6192129" y="1892105"/>
                  <a:pt x="7317544" y="1770185"/>
                  <a:pt x="8030307" y="1507588"/>
                </a:cubicBezTo>
                <a:cubicBezTo>
                  <a:pt x="8743070" y="1244991"/>
                  <a:pt x="9580098" y="804203"/>
                  <a:pt x="9845039" y="565052"/>
                </a:cubicBezTo>
                <a:cubicBezTo>
                  <a:pt x="10109980" y="325901"/>
                  <a:pt x="9889587" y="117230"/>
                  <a:pt x="9619956" y="586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1115616" y="263691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blak 6"/>
          <p:cNvSpPr/>
          <p:nvPr/>
        </p:nvSpPr>
        <p:spPr>
          <a:xfrm>
            <a:off x="0" y="476672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/>
          <p:cNvSpPr/>
          <p:nvPr/>
        </p:nvSpPr>
        <p:spPr>
          <a:xfrm>
            <a:off x="0" y="26064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blak 8"/>
          <p:cNvSpPr/>
          <p:nvPr/>
        </p:nvSpPr>
        <p:spPr>
          <a:xfrm>
            <a:off x="1259632" y="1700808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>
            <a:off x="899592" y="0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7631832" y="390567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blak 11"/>
          <p:cNvSpPr/>
          <p:nvPr/>
        </p:nvSpPr>
        <p:spPr>
          <a:xfrm>
            <a:off x="8063880" y="3185592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blak 12"/>
          <p:cNvSpPr/>
          <p:nvPr/>
        </p:nvSpPr>
        <p:spPr>
          <a:xfrm>
            <a:off x="6804248" y="2060848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blak 13"/>
          <p:cNvSpPr/>
          <p:nvPr/>
        </p:nvSpPr>
        <p:spPr>
          <a:xfrm>
            <a:off x="6804248" y="278092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blak 14"/>
          <p:cNvSpPr/>
          <p:nvPr/>
        </p:nvSpPr>
        <p:spPr>
          <a:xfrm>
            <a:off x="6876256" y="2132856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blak 15"/>
          <p:cNvSpPr/>
          <p:nvPr/>
        </p:nvSpPr>
        <p:spPr>
          <a:xfrm>
            <a:off x="1763688" y="3861048"/>
            <a:ext cx="1512168" cy="144016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Oblak 16"/>
          <p:cNvSpPr/>
          <p:nvPr/>
        </p:nvSpPr>
        <p:spPr>
          <a:xfrm>
            <a:off x="1691680" y="3140968"/>
            <a:ext cx="1656184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3059832" y="3429000"/>
            <a:ext cx="1008112" cy="864096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blak 18"/>
          <p:cNvSpPr/>
          <p:nvPr/>
        </p:nvSpPr>
        <p:spPr>
          <a:xfrm>
            <a:off x="1259632" y="2996952"/>
            <a:ext cx="1224136" cy="216024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-324544" y="4653136"/>
            <a:ext cx="1224136" cy="115212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>
            <a:off x="3707904" y="2564904"/>
            <a:ext cx="122413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4716016" y="2348880"/>
            <a:ext cx="1440160" cy="151216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-252536" y="3861048"/>
            <a:ext cx="158417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2843808" y="2564904"/>
            <a:ext cx="1296144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4067944" y="1844824"/>
            <a:ext cx="576064" cy="23762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3131840" y="-243408"/>
            <a:ext cx="2520280" cy="273630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/>
          <p:cNvSpPr/>
          <p:nvPr/>
        </p:nvSpPr>
        <p:spPr>
          <a:xfrm>
            <a:off x="5004048" y="5301208"/>
            <a:ext cx="1008112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9" name="Ravni poveznik 28"/>
          <p:cNvCxnSpPr/>
          <p:nvPr/>
        </p:nvCxnSpPr>
        <p:spPr>
          <a:xfrm>
            <a:off x="5724128" y="551723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ostoručno 29"/>
          <p:cNvSpPr/>
          <p:nvPr/>
        </p:nvSpPr>
        <p:spPr>
          <a:xfrm>
            <a:off x="5148775" y="5401994"/>
            <a:ext cx="892768" cy="807287"/>
          </a:xfrm>
          <a:custGeom>
            <a:avLst/>
            <a:gdLst>
              <a:gd name="connsiteX0" fmla="*/ 520505 w 892768"/>
              <a:gd name="connsiteY0" fmla="*/ 801858 h 807287"/>
              <a:gd name="connsiteX1" fmla="*/ 773723 w 892768"/>
              <a:gd name="connsiteY1" fmla="*/ 773723 h 807287"/>
              <a:gd name="connsiteX2" fmla="*/ 815927 w 892768"/>
              <a:gd name="connsiteY2" fmla="*/ 745588 h 807287"/>
              <a:gd name="connsiteX3" fmla="*/ 844062 w 892768"/>
              <a:gd name="connsiteY3" fmla="*/ 717452 h 807287"/>
              <a:gd name="connsiteX4" fmla="*/ 872197 w 892768"/>
              <a:gd name="connsiteY4" fmla="*/ 675249 h 807287"/>
              <a:gd name="connsiteX5" fmla="*/ 886265 w 892768"/>
              <a:gd name="connsiteY5" fmla="*/ 576775 h 807287"/>
              <a:gd name="connsiteX6" fmla="*/ 801859 w 892768"/>
              <a:gd name="connsiteY6" fmla="*/ 436098 h 807287"/>
              <a:gd name="connsiteX7" fmla="*/ 703385 w 892768"/>
              <a:gd name="connsiteY7" fmla="*/ 407963 h 807287"/>
              <a:gd name="connsiteX8" fmla="*/ 689317 w 892768"/>
              <a:gd name="connsiteY8" fmla="*/ 351692 h 807287"/>
              <a:gd name="connsiteX9" fmla="*/ 675250 w 892768"/>
              <a:gd name="connsiteY9" fmla="*/ 182880 h 807287"/>
              <a:gd name="connsiteX10" fmla="*/ 618979 w 892768"/>
              <a:gd name="connsiteY10" fmla="*/ 112541 h 807287"/>
              <a:gd name="connsiteX11" fmla="*/ 520505 w 892768"/>
              <a:gd name="connsiteY11" fmla="*/ 56271 h 807287"/>
              <a:gd name="connsiteX12" fmla="*/ 436099 w 892768"/>
              <a:gd name="connsiteY12" fmla="*/ 28135 h 807287"/>
              <a:gd name="connsiteX13" fmla="*/ 379828 w 892768"/>
              <a:gd name="connsiteY13" fmla="*/ 0 h 807287"/>
              <a:gd name="connsiteX14" fmla="*/ 267287 w 892768"/>
              <a:gd name="connsiteY14" fmla="*/ 14068 h 807287"/>
              <a:gd name="connsiteX15" fmla="*/ 239151 w 892768"/>
              <a:gd name="connsiteY15" fmla="*/ 42203 h 807287"/>
              <a:gd name="connsiteX16" fmla="*/ 211016 w 892768"/>
              <a:gd name="connsiteY16" fmla="*/ 140677 h 807287"/>
              <a:gd name="connsiteX17" fmla="*/ 140677 w 892768"/>
              <a:gd name="connsiteY17" fmla="*/ 196948 h 807287"/>
              <a:gd name="connsiteX18" fmla="*/ 56271 w 892768"/>
              <a:gd name="connsiteY18" fmla="*/ 309489 h 807287"/>
              <a:gd name="connsiteX19" fmla="*/ 28136 w 892768"/>
              <a:gd name="connsiteY19" fmla="*/ 365760 h 807287"/>
              <a:gd name="connsiteX20" fmla="*/ 0 w 892768"/>
              <a:gd name="connsiteY20" fmla="*/ 450166 h 807287"/>
              <a:gd name="connsiteX21" fmla="*/ 14068 w 892768"/>
              <a:gd name="connsiteY21" fmla="*/ 534572 h 807287"/>
              <a:gd name="connsiteX22" fmla="*/ 42203 w 892768"/>
              <a:gd name="connsiteY22" fmla="*/ 562708 h 807287"/>
              <a:gd name="connsiteX23" fmla="*/ 70339 w 892768"/>
              <a:gd name="connsiteY23" fmla="*/ 604911 h 807287"/>
              <a:gd name="connsiteX24" fmla="*/ 154745 w 892768"/>
              <a:gd name="connsiteY24" fmla="*/ 647114 h 807287"/>
              <a:gd name="connsiteX25" fmla="*/ 196948 w 892768"/>
              <a:gd name="connsiteY25" fmla="*/ 675249 h 807287"/>
              <a:gd name="connsiteX26" fmla="*/ 239151 w 892768"/>
              <a:gd name="connsiteY26" fmla="*/ 689317 h 807287"/>
              <a:gd name="connsiteX27" fmla="*/ 323557 w 892768"/>
              <a:gd name="connsiteY27" fmla="*/ 745588 h 807287"/>
              <a:gd name="connsiteX28" fmla="*/ 407963 w 892768"/>
              <a:gd name="connsiteY28" fmla="*/ 773723 h 807287"/>
              <a:gd name="connsiteX29" fmla="*/ 548640 w 892768"/>
              <a:gd name="connsiteY29" fmla="*/ 759655 h 807287"/>
              <a:gd name="connsiteX30" fmla="*/ 590843 w 892768"/>
              <a:gd name="connsiteY30" fmla="*/ 618978 h 807287"/>
              <a:gd name="connsiteX31" fmla="*/ 576776 w 892768"/>
              <a:gd name="connsiteY31" fmla="*/ 351692 h 807287"/>
              <a:gd name="connsiteX32" fmla="*/ 562708 w 892768"/>
              <a:gd name="connsiteY32" fmla="*/ 295421 h 807287"/>
              <a:gd name="connsiteX33" fmla="*/ 520505 w 892768"/>
              <a:gd name="connsiteY33" fmla="*/ 267286 h 807287"/>
              <a:gd name="connsiteX34" fmla="*/ 351693 w 892768"/>
              <a:gd name="connsiteY34" fmla="*/ 281354 h 807287"/>
              <a:gd name="connsiteX35" fmla="*/ 281354 w 892768"/>
              <a:gd name="connsiteY35" fmla="*/ 351692 h 807287"/>
              <a:gd name="connsiteX36" fmla="*/ 225083 w 892768"/>
              <a:gd name="connsiteY36" fmla="*/ 422031 h 807287"/>
              <a:gd name="connsiteX37" fmla="*/ 225083 w 892768"/>
              <a:gd name="connsiteY37" fmla="*/ 562708 h 807287"/>
              <a:gd name="connsiteX38" fmla="*/ 309490 w 892768"/>
              <a:gd name="connsiteY38" fmla="*/ 590843 h 807287"/>
              <a:gd name="connsiteX39" fmla="*/ 351693 w 892768"/>
              <a:gd name="connsiteY39" fmla="*/ 576775 h 807287"/>
              <a:gd name="connsiteX40" fmla="*/ 365760 w 892768"/>
              <a:gd name="connsiteY40" fmla="*/ 464234 h 807287"/>
              <a:gd name="connsiteX41" fmla="*/ 267287 w 892768"/>
              <a:gd name="connsiteY41" fmla="*/ 464234 h 80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92768" h="807287">
                <a:moveTo>
                  <a:pt x="520505" y="801858"/>
                </a:moveTo>
                <a:cubicBezTo>
                  <a:pt x="546886" y="800099"/>
                  <a:pt x="706594" y="807287"/>
                  <a:pt x="773723" y="773723"/>
                </a:cubicBezTo>
                <a:cubicBezTo>
                  <a:pt x="788846" y="766162"/>
                  <a:pt x="802724" y="756150"/>
                  <a:pt x="815927" y="745588"/>
                </a:cubicBezTo>
                <a:cubicBezTo>
                  <a:pt x="826284" y="737303"/>
                  <a:pt x="835777" y="727809"/>
                  <a:pt x="844062" y="717452"/>
                </a:cubicBezTo>
                <a:cubicBezTo>
                  <a:pt x="854624" y="704250"/>
                  <a:pt x="862819" y="689317"/>
                  <a:pt x="872197" y="675249"/>
                </a:cubicBezTo>
                <a:cubicBezTo>
                  <a:pt x="876886" y="642424"/>
                  <a:pt x="892768" y="609289"/>
                  <a:pt x="886265" y="576775"/>
                </a:cubicBezTo>
                <a:cubicBezTo>
                  <a:pt x="883089" y="560894"/>
                  <a:pt x="840985" y="459574"/>
                  <a:pt x="801859" y="436098"/>
                </a:cubicBezTo>
                <a:cubicBezTo>
                  <a:pt x="787447" y="427451"/>
                  <a:pt x="713891" y="410590"/>
                  <a:pt x="703385" y="407963"/>
                </a:cubicBezTo>
                <a:cubicBezTo>
                  <a:pt x="698696" y="389206"/>
                  <a:pt x="691715" y="370877"/>
                  <a:pt x="689317" y="351692"/>
                </a:cubicBezTo>
                <a:cubicBezTo>
                  <a:pt x="682313" y="295662"/>
                  <a:pt x="686324" y="238249"/>
                  <a:pt x="675250" y="182880"/>
                </a:cubicBezTo>
                <a:cubicBezTo>
                  <a:pt x="671769" y="165474"/>
                  <a:pt x="633957" y="124523"/>
                  <a:pt x="618979" y="112541"/>
                </a:cubicBezTo>
                <a:cubicBezTo>
                  <a:pt x="593601" y="92238"/>
                  <a:pt x="549386" y="67824"/>
                  <a:pt x="520505" y="56271"/>
                </a:cubicBezTo>
                <a:cubicBezTo>
                  <a:pt x="492969" y="45257"/>
                  <a:pt x="462625" y="41398"/>
                  <a:pt x="436099" y="28135"/>
                </a:cubicBezTo>
                <a:lnTo>
                  <a:pt x="379828" y="0"/>
                </a:lnTo>
                <a:cubicBezTo>
                  <a:pt x="342314" y="4689"/>
                  <a:pt x="303498" y="3205"/>
                  <a:pt x="267287" y="14068"/>
                </a:cubicBezTo>
                <a:cubicBezTo>
                  <a:pt x="254583" y="17879"/>
                  <a:pt x="245083" y="30340"/>
                  <a:pt x="239151" y="42203"/>
                </a:cubicBezTo>
                <a:cubicBezTo>
                  <a:pt x="220764" y="78977"/>
                  <a:pt x="231751" y="106119"/>
                  <a:pt x="211016" y="140677"/>
                </a:cubicBezTo>
                <a:cubicBezTo>
                  <a:pt x="197654" y="162947"/>
                  <a:pt x="159842" y="184171"/>
                  <a:pt x="140677" y="196948"/>
                </a:cubicBezTo>
                <a:cubicBezTo>
                  <a:pt x="77050" y="292390"/>
                  <a:pt x="108318" y="257444"/>
                  <a:pt x="56271" y="309489"/>
                </a:cubicBezTo>
                <a:cubicBezTo>
                  <a:pt x="46893" y="328246"/>
                  <a:pt x="35924" y="346289"/>
                  <a:pt x="28136" y="365760"/>
                </a:cubicBezTo>
                <a:cubicBezTo>
                  <a:pt x="17122" y="393296"/>
                  <a:pt x="0" y="450166"/>
                  <a:pt x="0" y="450166"/>
                </a:cubicBezTo>
                <a:cubicBezTo>
                  <a:pt x="4689" y="478301"/>
                  <a:pt x="4053" y="507865"/>
                  <a:pt x="14068" y="534572"/>
                </a:cubicBezTo>
                <a:cubicBezTo>
                  <a:pt x="18725" y="546991"/>
                  <a:pt x="33918" y="552351"/>
                  <a:pt x="42203" y="562708"/>
                </a:cubicBezTo>
                <a:cubicBezTo>
                  <a:pt x="52765" y="575910"/>
                  <a:pt x="58384" y="592956"/>
                  <a:pt x="70339" y="604911"/>
                </a:cubicBezTo>
                <a:cubicBezTo>
                  <a:pt x="110654" y="645226"/>
                  <a:pt x="108980" y="624231"/>
                  <a:pt x="154745" y="647114"/>
                </a:cubicBezTo>
                <a:cubicBezTo>
                  <a:pt x="169867" y="654675"/>
                  <a:pt x="181826" y="667688"/>
                  <a:pt x="196948" y="675249"/>
                </a:cubicBezTo>
                <a:cubicBezTo>
                  <a:pt x="210211" y="681881"/>
                  <a:pt x="226188" y="682116"/>
                  <a:pt x="239151" y="689317"/>
                </a:cubicBezTo>
                <a:cubicBezTo>
                  <a:pt x="268710" y="705739"/>
                  <a:pt x="291478" y="734895"/>
                  <a:pt x="323557" y="745588"/>
                </a:cubicBezTo>
                <a:lnTo>
                  <a:pt x="407963" y="773723"/>
                </a:lnTo>
                <a:cubicBezTo>
                  <a:pt x="454855" y="769034"/>
                  <a:pt x="503932" y="774558"/>
                  <a:pt x="548640" y="759655"/>
                </a:cubicBezTo>
                <a:cubicBezTo>
                  <a:pt x="587027" y="746859"/>
                  <a:pt x="590353" y="622411"/>
                  <a:pt x="590843" y="618978"/>
                </a:cubicBezTo>
                <a:cubicBezTo>
                  <a:pt x="586154" y="529883"/>
                  <a:pt x="584505" y="440575"/>
                  <a:pt x="576776" y="351692"/>
                </a:cubicBezTo>
                <a:cubicBezTo>
                  <a:pt x="575101" y="332430"/>
                  <a:pt x="573433" y="311508"/>
                  <a:pt x="562708" y="295421"/>
                </a:cubicBezTo>
                <a:cubicBezTo>
                  <a:pt x="553330" y="281353"/>
                  <a:pt x="534573" y="276664"/>
                  <a:pt x="520505" y="267286"/>
                </a:cubicBezTo>
                <a:cubicBezTo>
                  <a:pt x="464234" y="271975"/>
                  <a:pt x="404940" y="262561"/>
                  <a:pt x="351693" y="281354"/>
                </a:cubicBezTo>
                <a:cubicBezTo>
                  <a:pt x="320425" y="292390"/>
                  <a:pt x="304800" y="328246"/>
                  <a:pt x="281354" y="351692"/>
                </a:cubicBezTo>
                <a:cubicBezTo>
                  <a:pt x="241267" y="391779"/>
                  <a:pt x="260573" y="368798"/>
                  <a:pt x="225083" y="422031"/>
                </a:cubicBezTo>
                <a:cubicBezTo>
                  <a:pt x="215138" y="461811"/>
                  <a:pt x="191550" y="524384"/>
                  <a:pt x="225083" y="562708"/>
                </a:cubicBezTo>
                <a:cubicBezTo>
                  <a:pt x="244613" y="585028"/>
                  <a:pt x="309490" y="590843"/>
                  <a:pt x="309490" y="590843"/>
                </a:cubicBezTo>
                <a:cubicBezTo>
                  <a:pt x="323558" y="586154"/>
                  <a:pt x="340114" y="586038"/>
                  <a:pt x="351693" y="576775"/>
                </a:cubicBezTo>
                <a:cubicBezTo>
                  <a:pt x="375689" y="557578"/>
                  <a:pt x="407754" y="490480"/>
                  <a:pt x="365760" y="464234"/>
                </a:cubicBezTo>
                <a:cubicBezTo>
                  <a:pt x="337925" y="446837"/>
                  <a:pt x="300111" y="464234"/>
                  <a:pt x="267287" y="46423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Dijagram toka: Magnetni disk 30"/>
          <p:cNvSpPr/>
          <p:nvPr/>
        </p:nvSpPr>
        <p:spPr>
          <a:xfrm>
            <a:off x="6084168" y="4365104"/>
            <a:ext cx="1008112" cy="1080120"/>
          </a:xfrm>
          <a:prstGeom prst="flowChartMagneticDisk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31"/>
          <p:cNvGrpSpPr/>
          <p:nvPr/>
        </p:nvGrpSpPr>
        <p:grpSpPr>
          <a:xfrm>
            <a:off x="3851920" y="2924944"/>
            <a:ext cx="1296144" cy="2074385"/>
            <a:chOff x="3851920" y="1858671"/>
            <a:chExt cx="1842596" cy="3874585"/>
          </a:xfrm>
        </p:grpSpPr>
        <p:sp>
          <p:nvSpPr>
            <p:cNvPr id="33" name="Strelica savijena prema gore 32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Strelica ulijevo 33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Strelica savijena prema gore 34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Savijena strelica 35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7" name="Jednakokračni trokut 3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3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9" name="Ravni poveznik 38"/>
            <p:cNvCxnSpPr>
              <a:stCxn id="3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ipsa 3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Strelica ulijevo 4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6" name="Bločni luk 4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Dijagram toka: Odgoda 4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3" name="Savijena strelica 4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4" name="Prostoručno 4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Prostoručno 4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55" name="Eksplozija 2 54"/>
          <p:cNvSpPr/>
          <p:nvPr/>
        </p:nvSpPr>
        <p:spPr>
          <a:xfrm>
            <a:off x="2339752" y="260648"/>
            <a:ext cx="3744416" cy="242088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Crvenkapica:na kraju šume</a:t>
            </a:r>
          </a:p>
          <a:p>
            <a:pPr algn="ctr"/>
            <a:endParaRPr lang="hr-HR" dirty="0" smtClean="0"/>
          </a:p>
          <a:p>
            <a:pPr algn="ctr"/>
            <a:endParaRPr lang="hr-HR" dirty="0"/>
          </a:p>
        </p:txBody>
      </p:sp>
      <p:grpSp>
        <p:nvGrpSpPr>
          <p:cNvPr id="62" name="Grupa 61"/>
          <p:cNvGrpSpPr/>
          <p:nvPr/>
        </p:nvGrpSpPr>
        <p:grpSpPr>
          <a:xfrm>
            <a:off x="2195736" y="2204864"/>
            <a:ext cx="1080120" cy="3492968"/>
            <a:chOff x="2051720" y="2492896"/>
            <a:chExt cx="1080120" cy="3492968"/>
          </a:xfrm>
        </p:grpSpPr>
        <p:grpSp>
          <p:nvGrpSpPr>
            <p:cNvPr id="5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48" name="Elipsa 47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9" name="Dijagram toka: Memorija s izravnim pristupom 48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0" name="Jednakokračni trokut 49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1" name="Jednakokračni trokut 50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2" name="Elipsa 51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3" name="Elipsa 52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8" name="Dijagram toka: Postupak 57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Dijagram toka: Postupak 58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Dijagram toka: Odgoda 59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1" name="Dijagram toka: Odgoda 60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Zaobljeni pravokutnik 55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Savijena strelica 56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trelica udesno 28"/>
          <p:cNvSpPr/>
          <p:nvPr/>
        </p:nvSpPr>
        <p:spPr>
          <a:xfrm rot="872773">
            <a:off x="4086819" y="1618220"/>
            <a:ext cx="1224136" cy="43204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5220072" y="3140968"/>
            <a:ext cx="3600400" cy="3240360"/>
          </a:xfrm>
          <a:prstGeom prst="rect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7" name="Jednakokračni trokut 6"/>
          <p:cNvSpPr/>
          <p:nvPr/>
        </p:nvSpPr>
        <p:spPr>
          <a:xfrm>
            <a:off x="4860032" y="0"/>
            <a:ext cx="4283968" cy="3456384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5436096" y="3789040"/>
            <a:ext cx="1080120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7596336" y="3789040"/>
            <a:ext cx="1008112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6588224" y="4653136"/>
            <a:ext cx="864096" cy="172819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1763688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515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7555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6774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12596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43559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277180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Zaobljeni pravokutnik 17"/>
          <p:cNvSpPr/>
          <p:nvPr/>
        </p:nvSpPr>
        <p:spPr>
          <a:xfrm>
            <a:off x="334786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48600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38519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8639944" y="4869160"/>
            <a:ext cx="504056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2411760" y="5589240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1187624" y="537321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1907704" y="599390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k 24"/>
          <p:cNvSpPr/>
          <p:nvPr/>
        </p:nvSpPr>
        <p:spPr>
          <a:xfrm>
            <a:off x="1043608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0" y="544522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blak 26"/>
          <p:cNvSpPr/>
          <p:nvPr/>
        </p:nvSpPr>
        <p:spPr>
          <a:xfrm>
            <a:off x="0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Eksplozija 1 27"/>
          <p:cNvSpPr/>
          <p:nvPr/>
        </p:nvSpPr>
        <p:spPr>
          <a:xfrm>
            <a:off x="755576" y="0"/>
            <a:ext cx="4104456" cy="3717032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r-HR" dirty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rgbClr val="00B0F0"/>
                </a:solidFill>
              </a:rPr>
              <a:t>Mama</a:t>
            </a:r>
            <a:r>
              <a:rPr lang="hr-HR" dirty="0" smtClean="0">
                <a:solidFill>
                  <a:schemeClr val="tx1"/>
                </a:solidFill>
              </a:rPr>
              <a:t>: odnesi baki košaru sa hranom,i ne skreći s puta.</a:t>
            </a:r>
          </a:p>
          <a:p>
            <a:r>
              <a:rPr lang="hr-HR" dirty="0" smtClean="0">
                <a:solidFill>
                  <a:srgbClr val="C00000"/>
                </a:solidFill>
              </a:rPr>
              <a:t>Crvenkapica</a:t>
            </a:r>
            <a:r>
              <a:rPr lang="hr-HR" dirty="0" smtClean="0">
                <a:solidFill>
                  <a:schemeClr val="tx1"/>
                </a:solidFill>
              </a:rPr>
              <a:t>:u redu mama.</a:t>
            </a:r>
          </a:p>
          <a:p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ručno 1"/>
          <p:cNvSpPr/>
          <p:nvPr/>
        </p:nvSpPr>
        <p:spPr>
          <a:xfrm>
            <a:off x="-490024" y="2445434"/>
            <a:ext cx="10109980" cy="4089009"/>
          </a:xfrm>
          <a:custGeom>
            <a:avLst/>
            <a:gdLst>
              <a:gd name="connsiteX0" fmla="*/ 9619956 w 10109980"/>
              <a:gd name="connsiteY0" fmla="*/ 58615 h 4089009"/>
              <a:gd name="connsiteX1" fmla="*/ 8227255 w 10109980"/>
              <a:gd name="connsiteY1" fmla="*/ 213360 h 4089009"/>
              <a:gd name="connsiteX2" fmla="*/ 6961162 w 10109980"/>
              <a:gd name="connsiteY2" fmla="*/ 860474 h 4089009"/>
              <a:gd name="connsiteX3" fmla="*/ 4597790 w 10109980"/>
              <a:gd name="connsiteY3" fmla="*/ 1479452 h 4089009"/>
              <a:gd name="connsiteX4" fmla="*/ 2923735 w 10109980"/>
              <a:gd name="connsiteY4" fmla="*/ 2590800 h 4089009"/>
              <a:gd name="connsiteX5" fmla="*/ 419686 w 10109980"/>
              <a:gd name="connsiteY5" fmla="*/ 2900289 h 4089009"/>
              <a:gd name="connsiteX6" fmla="*/ 405618 w 10109980"/>
              <a:gd name="connsiteY6" fmla="*/ 3941298 h 4089009"/>
              <a:gd name="connsiteX7" fmla="*/ 1967132 w 10109980"/>
              <a:gd name="connsiteY7" fmla="*/ 3786554 h 4089009"/>
              <a:gd name="connsiteX8" fmla="*/ 4288301 w 10109980"/>
              <a:gd name="connsiteY8" fmla="*/ 2998763 h 4089009"/>
              <a:gd name="connsiteX9" fmla="*/ 5568461 w 10109980"/>
              <a:gd name="connsiteY9" fmla="*/ 2140634 h 4089009"/>
              <a:gd name="connsiteX10" fmla="*/ 8030307 w 10109980"/>
              <a:gd name="connsiteY10" fmla="*/ 1507588 h 4089009"/>
              <a:gd name="connsiteX11" fmla="*/ 9845039 w 10109980"/>
              <a:gd name="connsiteY11" fmla="*/ 565052 h 4089009"/>
              <a:gd name="connsiteX12" fmla="*/ 9619956 w 10109980"/>
              <a:gd name="connsiteY12" fmla="*/ 58615 h 408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09980" h="4089009">
                <a:moveTo>
                  <a:pt x="9619956" y="58615"/>
                </a:moveTo>
                <a:cubicBezTo>
                  <a:pt x="9350325" y="0"/>
                  <a:pt x="8670387" y="79717"/>
                  <a:pt x="8227255" y="213360"/>
                </a:cubicBezTo>
                <a:cubicBezTo>
                  <a:pt x="7784123" y="347003"/>
                  <a:pt x="7566073" y="649459"/>
                  <a:pt x="6961162" y="860474"/>
                </a:cubicBezTo>
                <a:cubicBezTo>
                  <a:pt x="6356251" y="1071489"/>
                  <a:pt x="5270695" y="1191064"/>
                  <a:pt x="4597790" y="1479452"/>
                </a:cubicBezTo>
                <a:cubicBezTo>
                  <a:pt x="3924886" y="1767840"/>
                  <a:pt x="3620086" y="2353994"/>
                  <a:pt x="2923735" y="2590800"/>
                </a:cubicBezTo>
                <a:cubicBezTo>
                  <a:pt x="2227384" y="2827606"/>
                  <a:pt x="839372" y="2675206"/>
                  <a:pt x="419686" y="2900289"/>
                </a:cubicBezTo>
                <a:cubicBezTo>
                  <a:pt x="0" y="3125372"/>
                  <a:pt x="147710" y="3793587"/>
                  <a:pt x="405618" y="3941298"/>
                </a:cubicBezTo>
                <a:cubicBezTo>
                  <a:pt x="663526" y="4089009"/>
                  <a:pt x="1320018" y="3943643"/>
                  <a:pt x="1967132" y="3786554"/>
                </a:cubicBezTo>
                <a:cubicBezTo>
                  <a:pt x="2614246" y="3629465"/>
                  <a:pt x="3688079" y="3273083"/>
                  <a:pt x="4288301" y="2998763"/>
                </a:cubicBezTo>
                <a:cubicBezTo>
                  <a:pt x="4888523" y="2724443"/>
                  <a:pt x="4944793" y="2389163"/>
                  <a:pt x="5568461" y="2140634"/>
                </a:cubicBezTo>
                <a:cubicBezTo>
                  <a:pt x="6192129" y="1892105"/>
                  <a:pt x="7317544" y="1770185"/>
                  <a:pt x="8030307" y="1507588"/>
                </a:cubicBezTo>
                <a:cubicBezTo>
                  <a:pt x="8743070" y="1244991"/>
                  <a:pt x="9580098" y="804203"/>
                  <a:pt x="9845039" y="565052"/>
                </a:cubicBezTo>
                <a:cubicBezTo>
                  <a:pt x="10109980" y="325901"/>
                  <a:pt x="9889587" y="117230"/>
                  <a:pt x="9619956" y="586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1115616" y="263691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blak 6"/>
          <p:cNvSpPr/>
          <p:nvPr/>
        </p:nvSpPr>
        <p:spPr>
          <a:xfrm>
            <a:off x="0" y="476672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/>
          <p:cNvSpPr/>
          <p:nvPr/>
        </p:nvSpPr>
        <p:spPr>
          <a:xfrm>
            <a:off x="0" y="26064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blak 8"/>
          <p:cNvSpPr/>
          <p:nvPr/>
        </p:nvSpPr>
        <p:spPr>
          <a:xfrm>
            <a:off x="1331640" y="1700808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>
            <a:off x="899592" y="0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7631832" y="390567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blak 11"/>
          <p:cNvSpPr/>
          <p:nvPr/>
        </p:nvSpPr>
        <p:spPr>
          <a:xfrm>
            <a:off x="8063880" y="3185592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blak 12"/>
          <p:cNvSpPr/>
          <p:nvPr/>
        </p:nvSpPr>
        <p:spPr>
          <a:xfrm>
            <a:off x="6804248" y="2060848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blak 13"/>
          <p:cNvSpPr/>
          <p:nvPr/>
        </p:nvSpPr>
        <p:spPr>
          <a:xfrm>
            <a:off x="6804248" y="278092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blak 14"/>
          <p:cNvSpPr/>
          <p:nvPr/>
        </p:nvSpPr>
        <p:spPr>
          <a:xfrm>
            <a:off x="6876256" y="2132856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blak 15"/>
          <p:cNvSpPr/>
          <p:nvPr/>
        </p:nvSpPr>
        <p:spPr>
          <a:xfrm>
            <a:off x="1763688" y="3861048"/>
            <a:ext cx="1512168" cy="144016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3059832" y="3429000"/>
            <a:ext cx="1008112" cy="864096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blak 18"/>
          <p:cNvSpPr/>
          <p:nvPr/>
        </p:nvSpPr>
        <p:spPr>
          <a:xfrm>
            <a:off x="1619672" y="2852936"/>
            <a:ext cx="1224136" cy="216024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-324544" y="4653136"/>
            <a:ext cx="1224136" cy="115212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>
            <a:off x="3707904" y="2564904"/>
            <a:ext cx="122413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4716016" y="2348880"/>
            <a:ext cx="1440160" cy="151216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-252536" y="3861048"/>
            <a:ext cx="158417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2843808" y="2564904"/>
            <a:ext cx="1296144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4067944" y="1844824"/>
            <a:ext cx="576064" cy="23762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3131840" y="-243408"/>
            <a:ext cx="2520280" cy="273630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/>
          <p:cNvSpPr/>
          <p:nvPr/>
        </p:nvSpPr>
        <p:spPr>
          <a:xfrm>
            <a:off x="5004048" y="5301208"/>
            <a:ext cx="1008112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9" name="Ravni poveznik 28"/>
          <p:cNvCxnSpPr/>
          <p:nvPr/>
        </p:nvCxnSpPr>
        <p:spPr>
          <a:xfrm>
            <a:off x="5724128" y="551723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ostoručno 29"/>
          <p:cNvSpPr/>
          <p:nvPr/>
        </p:nvSpPr>
        <p:spPr>
          <a:xfrm>
            <a:off x="5148775" y="5401994"/>
            <a:ext cx="892768" cy="807287"/>
          </a:xfrm>
          <a:custGeom>
            <a:avLst/>
            <a:gdLst>
              <a:gd name="connsiteX0" fmla="*/ 520505 w 892768"/>
              <a:gd name="connsiteY0" fmla="*/ 801858 h 807287"/>
              <a:gd name="connsiteX1" fmla="*/ 773723 w 892768"/>
              <a:gd name="connsiteY1" fmla="*/ 773723 h 807287"/>
              <a:gd name="connsiteX2" fmla="*/ 815927 w 892768"/>
              <a:gd name="connsiteY2" fmla="*/ 745588 h 807287"/>
              <a:gd name="connsiteX3" fmla="*/ 844062 w 892768"/>
              <a:gd name="connsiteY3" fmla="*/ 717452 h 807287"/>
              <a:gd name="connsiteX4" fmla="*/ 872197 w 892768"/>
              <a:gd name="connsiteY4" fmla="*/ 675249 h 807287"/>
              <a:gd name="connsiteX5" fmla="*/ 886265 w 892768"/>
              <a:gd name="connsiteY5" fmla="*/ 576775 h 807287"/>
              <a:gd name="connsiteX6" fmla="*/ 801859 w 892768"/>
              <a:gd name="connsiteY6" fmla="*/ 436098 h 807287"/>
              <a:gd name="connsiteX7" fmla="*/ 703385 w 892768"/>
              <a:gd name="connsiteY7" fmla="*/ 407963 h 807287"/>
              <a:gd name="connsiteX8" fmla="*/ 689317 w 892768"/>
              <a:gd name="connsiteY8" fmla="*/ 351692 h 807287"/>
              <a:gd name="connsiteX9" fmla="*/ 675250 w 892768"/>
              <a:gd name="connsiteY9" fmla="*/ 182880 h 807287"/>
              <a:gd name="connsiteX10" fmla="*/ 618979 w 892768"/>
              <a:gd name="connsiteY10" fmla="*/ 112541 h 807287"/>
              <a:gd name="connsiteX11" fmla="*/ 520505 w 892768"/>
              <a:gd name="connsiteY11" fmla="*/ 56271 h 807287"/>
              <a:gd name="connsiteX12" fmla="*/ 436099 w 892768"/>
              <a:gd name="connsiteY12" fmla="*/ 28135 h 807287"/>
              <a:gd name="connsiteX13" fmla="*/ 379828 w 892768"/>
              <a:gd name="connsiteY13" fmla="*/ 0 h 807287"/>
              <a:gd name="connsiteX14" fmla="*/ 267287 w 892768"/>
              <a:gd name="connsiteY14" fmla="*/ 14068 h 807287"/>
              <a:gd name="connsiteX15" fmla="*/ 239151 w 892768"/>
              <a:gd name="connsiteY15" fmla="*/ 42203 h 807287"/>
              <a:gd name="connsiteX16" fmla="*/ 211016 w 892768"/>
              <a:gd name="connsiteY16" fmla="*/ 140677 h 807287"/>
              <a:gd name="connsiteX17" fmla="*/ 140677 w 892768"/>
              <a:gd name="connsiteY17" fmla="*/ 196948 h 807287"/>
              <a:gd name="connsiteX18" fmla="*/ 56271 w 892768"/>
              <a:gd name="connsiteY18" fmla="*/ 309489 h 807287"/>
              <a:gd name="connsiteX19" fmla="*/ 28136 w 892768"/>
              <a:gd name="connsiteY19" fmla="*/ 365760 h 807287"/>
              <a:gd name="connsiteX20" fmla="*/ 0 w 892768"/>
              <a:gd name="connsiteY20" fmla="*/ 450166 h 807287"/>
              <a:gd name="connsiteX21" fmla="*/ 14068 w 892768"/>
              <a:gd name="connsiteY21" fmla="*/ 534572 h 807287"/>
              <a:gd name="connsiteX22" fmla="*/ 42203 w 892768"/>
              <a:gd name="connsiteY22" fmla="*/ 562708 h 807287"/>
              <a:gd name="connsiteX23" fmla="*/ 70339 w 892768"/>
              <a:gd name="connsiteY23" fmla="*/ 604911 h 807287"/>
              <a:gd name="connsiteX24" fmla="*/ 154745 w 892768"/>
              <a:gd name="connsiteY24" fmla="*/ 647114 h 807287"/>
              <a:gd name="connsiteX25" fmla="*/ 196948 w 892768"/>
              <a:gd name="connsiteY25" fmla="*/ 675249 h 807287"/>
              <a:gd name="connsiteX26" fmla="*/ 239151 w 892768"/>
              <a:gd name="connsiteY26" fmla="*/ 689317 h 807287"/>
              <a:gd name="connsiteX27" fmla="*/ 323557 w 892768"/>
              <a:gd name="connsiteY27" fmla="*/ 745588 h 807287"/>
              <a:gd name="connsiteX28" fmla="*/ 407963 w 892768"/>
              <a:gd name="connsiteY28" fmla="*/ 773723 h 807287"/>
              <a:gd name="connsiteX29" fmla="*/ 548640 w 892768"/>
              <a:gd name="connsiteY29" fmla="*/ 759655 h 807287"/>
              <a:gd name="connsiteX30" fmla="*/ 590843 w 892768"/>
              <a:gd name="connsiteY30" fmla="*/ 618978 h 807287"/>
              <a:gd name="connsiteX31" fmla="*/ 576776 w 892768"/>
              <a:gd name="connsiteY31" fmla="*/ 351692 h 807287"/>
              <a:gd name="connsiteX32" fmla="*/ 562708 w 892768"/>
              <a:gd name="connsiteY32" fmla="*/ 295421 h 807287"/>
              <a:gd name="connsiteX33" fmla="*/ 520505 w 892768"/>
              <a:gd name="connsiteY33" fmla="*/ 267286 h 807287"/>
              <a:gd name="connsiteX34" fmla="*/ 351693 w 892768"/>
              <a:gd name="connsiteY34" fmla="*/ 281354 h 807287"/>
              <a:gd name="connsiteX35" fmla="*/ 281354 w 892768"/>
              <a:gd name="connsiteY35" fmla="*/ 351692 h 807287"/>
              <a:gd name="connsiteX36" fmla="*/ 225083 w 892768"/>
              <a:gd name="connsiteY36" fmla="*/ 422031 h 807287"/>
              <a:gd name="connsiteX37" fmla="*/ 225083 w 892768"/>
              <a:gd name="connsiteY37" fmla="*/ 562708 h 807287"/>
              <a:gd name="connsiteX38" fmla="*/ 309490 w 892768"/>
              <a:gd name="connsiteY38" fmla="*/ 590843 h 807287"/>
              <a:gd name="connsiteX39" fmla="*/ 351693 w 892768"/>
              <a:gd name="connsiteY39" fmla="*/ 576775 h 807287"/>
              <a:gd name="connsiteX40" fmla="*/ 365760 w 892768"/>
              <a:gd name="connsiteY40" fmla="*/ 464234 h 807287"/>
              <a:gd name="connsiteX41" fmla="*/ 267287 w 892768"/>
              <a:gd name="connsiteY41" fmla="*/ 464234 h 80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92768" h="807287">
                <a:moveTo>
                  <a:pt x="520505" y="801858"/>
                </a:moveTo>
                <a:cubicBezTo>
                  <a:pt x="546886" y="800099"/>
                  <a:pt x="706594" y="807287"/>
                  <a:pt x="773723" y="773723"/>
                </a:cubicBezTo>
                <a:cubicBezTo>
                  <a:pt x="788846" y="766162"/>
                  <a:pt x="802724" y="756150"/>
                  <a:pt x="815927" y="745588"/>
                </a:cubicBezTo>
                <a:cubicBezTo>
                  <a:pt x="826284" y="737303"/>
                  <a:pt x="835777" y="727809"/>
                  <a:pt x="844062" y="717452"/>
                </a:cubicBezTo>
                <a:cubicBezTo>
                  <a:pt x="854624" y="704250"/>
                  <a:pt x="862819" y="689317"/>
                  <a:pt x="872197" y="675249"/>
                </a:cubicBezTo>
                <a:cubicBezTo>
                  <a:pt x="876886" y="642424"/>
                  <a:pt x="892768" y="609289"/>
                  <a:pt x="886265" y="576775"/>
                </a:cubicBezTo>
                <a:cubicBezTo>
                  <a:pt x="883089" y="560894"/>
                  <a:pt x="840985" y="459574"/>
                  <a:pt x="801859" y="436098"/>
                </a:cubicBezTo>
                <a:cubicBezTo>
                  <a:pt x="787447" y="427451"/>
                  <a:pt x="713891" y="410590"/>
                  <a:pt x="703385" y="407963"/>
                </a:cubicBezTo>
                <a:cubicBezTo>
                  <a:pt x="698696" y="389206"/>
                  <a:pt x="691715" y="370877"/>
                  <a:pt x="689317" y="351692"/>
                </a:cubicBezTo>
                <a:cubicBezTo>
                  <a:pt x="682313" y="295662"/>
                  <a:pt x="686324" y="238249"/>
                  <a:pt x="675250" y="182880"/>
                </a:cubicBezTo>
                <a:cubicBezTo>
                  <a:pt x="671769" y="165474"/>
                  <a:pt x="633957" y="124523"/>
                  <a:pt x="618979" y="112541"/>
                </a:cubicBezTo>
                <a:cubicBezTo>
                  <a:pt x="593601" y="92238"/>
                  <a:pt x="549386" y="67824"/>
                  <a:pt x="520505" y="56271"/>
                </a:cubicBezTo>
                <a:cubicBezTo>
                  <a:pt x="492969" y="45257"/>
                  <a:pt x="462625" y="41398"/>
                  <a:pt x="436099" y="28135"/>
                </a:cubicBezTo>
                <a:lnTo>
                  <a:pt x="379828" y="0"/>
                </a:lnTo>
                <a:cubicBezTo>
                  <a:pt x="342314" y="4689"/>
                  <a:pt x="303498" y="3205"/>
                  <a:pt x="267287" y="14068"/>
                </a:cubicBezTo>
                <a:cubicBezTo>
                  <a:pt x="254583" y="17879"/>
                  <a:pt x="245083" y="30340"/>
                  <a:pt x="239151" y="42203"/>
                </a:cubicBezTo>
                <a:cubicBezTo>
                  <a:pt x="220764" y="78977"/>
                  <a:pt x="231751" y="106119"/>
                  <a:pt x="211016" y="140677"/>
                </a:cubicBezTo>
                <a:cubicBezTo>
                  <a:pt x="197654" y="162947"/>
                  <a:pt x="159842" y="184171"/>
                  <a:pt x="140677" y="196948"/>
                </a:cubicBezTo>
                <a:cubicBezTo>
                  <a:pt x="77050" y="292390"/>
                  <a:pt x="108318" y="257444"/>
                  <a:pt x="56271" y="309489"/>
                </a:cubicBezTo>
                <a:cubicBezTo>
                  <a:pt x="46893" y="328246"/>
                  <a:pt x="35924" y="346289"/>
                  <a:pt x="28136" y="365760"/>
                </a:cubicBezTo>
                <a:cubicBezTo>
                  <a:pt x="17122" y="393296"/>
                  <a:pt x="0" y="450166"/>
                  <a:pt x="0" y="450166"/>
                </a:cubicBezTo>
                <a:cubicBezTo>
                  <a:pt x="4689" y="478301"/>
                  <a:pt x="4053" y="507865"/>
                  <a:pt x="14068" y="534572"/>
                </a:cubicBezTo>
                <a:cubicBezTo>
                  <a:pt x="18725" y="546991"/>
                  <a:pt x="33918" y="552351"/>
                  <a:pt x="42203" y="562708"/>
                </a:cubicBezTo>
                <a:cubicBezTo>
                  <a:pt x="52765" y="575910"/>
                  <a:pt x="58384" y="592956"/>
                  <a:pt x="70339" y="604911"/>
                </a:cubicBezTo>
                <a:cubicBezTo>
                  <a:pt x="110654" y="645226"/>
                  <a:pt x="108980" y="624231"/>
                  <a:pt x="154745" y="647114"/>
                </a:cubicBezTo>
                <a:cubicBezTo>
                  <a:pt x="169867" y="654675"/>
                  <a:pt x="181826" y="667688"/>
                  <a:pt x="196948" y="675249"/>
                </a:cubicBezTo>
                <a:cubicBezTo>
                  <a:pt x="210211" y="681881"/>
                  <a:pt x="226188" y="682116"/>
                  <a:pt x="239151" y="689317"/>
                </a:cubicBezTo>
                <a:cubicBezTo>
                  <a:pt x="268710" y="705739"/>
                  <a:pt x="291478" y="734895"/>
                  <a:pt x="323557" y="745588"/>
                </a:cubicBezTo>
                <a:lnTo>
                  <a:pt x="407963" y="773723"/>
                </a:lnTo>
                <a:cubicBezTo>
                  <a:pt x="454855" y="769034"/>
                  <a:pt x="503932" y="774558"/>
                  <a:pt x="548640" y="759655"/>
                </a:cubicBezTo>
                <a:cubicBezTo>
                  <a:pt x="587027" y="746859"/>
                  <a:pt x="590353" y="622411"/>
                  <a:pt x="590843" y="618978"/>
                </a:cubicBezTo>
                <a:cubicBezTo>
                  <a:pt x="586154" y="529883"/>
                  <a:pt x="584505" y="440575"/>
                  <a:pt x="576776" y="351692"/>
                </a:cubicBezTo>
                <a:cubicBezTo>
                  <a:pt x="575101" y="332430"/>
                  <a:pt x="573433" y="311508"/>
                  <a:pt x="562708" y="295421"/>
                </a:cubicBezTo>
                <a:cubicBezTo>
                  <a:pt x="553330" y="281353"/>
                  <a:pt x="534573" y="276664"/>
                  <a:pt x="520505" y="267286"/>
                </a:cubicBezTo>
                <a:cubicBezTo>
                  <a:pt x="464234" y="271975"/>
                  <a:pt x="404940" y="262561"/>
                  <a:pt x="351693" y="281354"/>
                </a:cubicBezTo>
                <a:cubicBezTo>
                  <a:pt x="320425" y="292390"/>
                  <a:pt x="304800" y="328246"/>
                  <a:pt x="281354" y="351692"/>
                </a:cubicBezTo>
                <a:cubicBezTo>
                  <a:pt x="241267" y="391779"/>
                  <a:pt x="260573" y="368798"/>
                  <a:pt x="225083" y="422031"/>
                </a:cubicBezTo>
                <a:cubicBezTo>
                  <a:pt x="215138" y="461811"/>
                  <a:pt x="191550" y="524384"/>
                  <a:pt x="225083" y="562708"/>
                </a:cubicBezTo>
                <a:cubicBezTo>
                  <a:pt x="244613" y="585028"/>
                  <a:pt x="309490" y="590843"/>
                  <a:pt x="309490" y="590843"/>
                </a:cubicBezTo>
                <a:cubicBezTo>
                  <a:pt x="323558" y="586154"/>
                  <a:pt x="340114" y="586038"/>
                  <a:pt x="351693" y="576775"/>
                </a:cubicBezTo>
                <a:cubicBezTo>
                  <a:pt x="375689" y="557578"/>
                  <a:pt x="407754" y="490480"/>
                  <a:pt x="365760" y="464234"/>
                </a:cubicBezTo>
                <a:cubicBezTo>
                  <a:pt x="337925" y="446837"/>
                  <a:pt x="300111" y="464234"/>
                  <a:pt x="267287" y="46423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Dijagram toka: Magnetni disk 30"/>
          <p:cNvSpPr/>
          <p:nvPr/>
        </p:nvSpPr>
        <p:spPr>
          <a:xfrm>
            <a:off x="6084168" y="4365104"/>
            <a:ext cx="1008112" cy="1080120"/>
          </a:xfrm>
          <a:prstGeom prst="flowChartMagneticDisk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31"/>
          <p:cNvGrpSpPr/>
          <p:nvPr/>
        </p:nvGrpSpPr>
        <p:grpSpPr>
          <a:xfrm>
            <a:off x="2843808" y="3140968"/>
            <a:ext cx="1296144" cy="2074385"/>
            <a:chOff x="3851920" y="1858671"/>
            <a:chExt cx="1842596" cy="3874585"/>
          </a:xfrm>
        </p:grpSpPr>
        <p:sp>
          <p:nvSpPr>
            <p:cNvPr id="33" name="Strelica savijena prema gore 32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Strelica ulijevo 33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Strelica savijena prema gore 34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Savijena strelica 35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7" name="Jednakokračni trokut 3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3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9" name="Ravni poveznik 38"/>
            <p:cNvCxnSpPr>
              <a:stCxn id="3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ipsa 3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Strelica ulijevo 4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6" name="Bločni luk 4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Dijagram toka: Odgoda 4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3" name="Savijena strelica 4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4" name="Prostoručno 4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Prostoručno 4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ručno 1"/>
          <p:cNvSpPr/>
          <p:nvPr/>
        </p:nvSpPr>
        <p:spPr>
          <a:xfrm>
            <a:off x="-490024" y="2445434"/>
            <a:ext cx="10109980" cy="4089009"/>
          </a:xfrm>
          <a:custGeom>
            <a:avLst/>
            <a:gdLst>
              <a:gd name="connsiteX0" fmla="*/ 9619956 w 10109980"/>
              <a:gd name="connsiteY0" fmla="*/ 58615 h 4089009"/>
              <a:gd name="connsiteX1" fmla="*/ 8227255 w 10109980"/>
              <a:gd name="connsiteY1" fmla="*/ 213360 h 4089009"/>
              <a:gd name="connsiteX2" fmla="*/ 6961162 w 10109980"/>
              <a:gd name="connsiteY2" fmla="*/ 860474 h 4089009"/>
              <a:gd name="connsiteX3" fmla="*/ 4597790 w 10109980"/>
              <a:gd name="connsiteY3" fmla="*/ 1479452 h 4089009"/>
              <a:gd name="connsiteX4" fmla="*/ 2923735 w 10109980"/>
              <a:gd name="connsiteY4" fmla="*/ 2590800 h 4089009"/>
              <a:gd name="connsiteX5" fmla="*/ 419686 w 10109980"/>
              <a:gd name="connsiteY5" fmla="*/ 2900289 h 4089009"/>
              <a:gd name="connsiteX6" fmla="*/ 405618 w 10109980"/>
              <a:gd name="connsiteY6" fmla="*/ 3941298 h 4089009"/>
              <a:gd name="connsiteX7" fmla="*/ 1967132 w 10109980"/>
              <a:gd name="connsiteY7" fmla="*/ 3786554 h 4089009"/>
              <a:gd name="connsiteX8" fmla="*/ 4288301 w 10109980"/>
              <a:gd name="connsiteY8" fmla="*/ 2998763 h 4089009"/>
              <a:gd name="connsiteX9" fmla="*/ 5568461 w 10109980"/>
              <a:gd name="connsiteY9" fmla="*/ 2140634 h 4089009"/>
              <a:gd name="connsiteX10" fmla="*/ 8030307 w 10109980"/>
              <a:gd name="connsiteY10" fmla="*/ 1507588 h 4089009"/>
              <a:gd name="connsiteX11" fmla="*/ 9845039 w 10109980"/>
              <a:gd name="connsiteY11" fmla="*/ 565052 h 4089009"/>
              <a:gd name="connsiteX12" fmla="*/ 9619956 w 10109980"/>
              <a:gd name="connsiteY12" fmla="*/ 58615 h 408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09980" h="4089009">
                <a:moveTo>
                  <a:pt x="9619956" y="58615"/>
                </a:moveTo>
                <a:cubicBezTo>
                  <a:pt x="9350325" y="0"/>
                  <a:pt x="8670387" y="79717"/>
                  <a:pt x="8227255" y="213360"/>
                </a:cubicBezTo>
                <a:cubicBezTo>
                  <a:pt x="7784123" y="347003"/>
                  <a:pt x="7566073" y="649459"/>
                  <a:pt x="6961162" y="860474"/>
                </a:cubicBezTo>
                <a:cubicBezTo>
                  <a:pt x="6356251" y="1071489"/>
                  <a:pt x="5270695" y="1191064"/>
                  <a:pt x="4597790" y="1479452"/>
                </a:cubicBezTo>
                <a:cubicBezTo>
                  <a:pt x="3924886" y="1767840"/>
                  <a:pt x="3620086" y="2353994"/>
                  <a:pt x="2923735" y="2590800"/>
                </a:cubicBezTo>
                <a:cubicBezTo>
                  <a:pt x="2227384" y="2827606"/>
                  <a:pt x="839372" y="2675206"/>
                  <a:pt x="419686" y="2900289"/>
                </a:cubicBezTo>
                <a:cubicBezTo>
                  <a:pt x="0" y="3125372"/>
                  <a:pt x="147710" y="3793587"/>
                  <a:pt x="405618" y="3941298"/>
                </a:cubicBezTo>
                <a:cubicBezTo>
                  <a:pt x="663526" y="4089009"/>
                  <a:pt x="1320018" y="3943643"/>
                  <a:pt x="1967132" y="3786554"/>
                </a:cubicBezTo>
                <a:cubicBezTo>
                  <a:pt x="2614246" y="3629465"/>
                  <a:pt x="3688079" y="3273083"/>
                  <a:pt x="4288301" y="2998763"/>
                </a:cubicBezTo>
                <a:cubicBezTo>
                  <a:pt x="4888523" y="2724443"/>
                  <a:pt x="4944793" y="2389163"/>
                  <a:pt x="5568461" y="2140634"/>
                </a:cubicBezTo>
                <a:cubicBezTo>
                  <a:pt x="6192129" y="1892105"/>
                  <a:pt x="7317544" y="1770185"/>
                  <a:pt x="8030307" y="1507588"/>
                </a:cubicBezTo>
                <a:cubicBezTo>
                  <a:pt x="8743070" y="1244991"/>
                  <a:pt x="9580098" y="804203"/>
                  <a:pt x="9845039" y="565052"/>
                </a:cubicBezTo>
                <a:cubicBezTo>
                  <a:pt x="10109980" y="325901"/>
                  <a:pt x="9889587" y="117230"/>
                  <a:pt x="9619956" y="586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1115616" y="263691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blak 6"/>
          <p:cNvSpPr/>
          <p:nvPr/>
        </p:nvSpPr>
        <p:spPr>
          <a:xfrm>
            <a:off x="0" y="476672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/>
          <p:cNvSpPr/>
          <p:nvPr/>
        </p:nvSpPr>
        <p:spPr>
          <a:xfrm>
            <a:off x="0" y="26064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blak 8"/>
          <p:cNvSpPr/>
          <p:nvPr/>
        </p:nvSpPr>
        <p:spPr>
          <a:xfrm>
            <a:off x="1331640" y="1700808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>
            <a:off x="899592" y="0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7631832" y="390567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blak 11"/>
          <p:cNvSpPr/>
          <p:nvPr/>
        </p:nvSpPr>
        <p:spPr>
          <a:xfrm>
            <a:off x="8063880" y="3185592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blak 12"/>
          <p:cNvSpPr/>
          <p:nvPr/>
        </p:nvSpPr>
        <p:spPr>
          <a:xfrm>
            <a:off x="6804248" y="2060848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blak 13"/>
          <p:cNvSpPr/>
          <p:nvPr/>
        </p:nvSpPr>
        <p:spPr>
          <a:xfrm>
            <a:off x="6804248" y="278092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blak 14"/>
          <p:cNvSpPr/>
          <p:nvPr/>
        </p:nvSpPr>
        <p:spPr>
          <a:xfrm>
            <a:off x="6876256" y="2132856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blak 15"/>
          <p:cNvSpPr/>
          <p:nvPr/>
        </p:nvSpPr>
        <p:spPr>
          <a:xfrm>
            <a:off x="1763688" y="3861048"/>
            <a:ext cx="1512168" cy="144016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3059832" y="3429000"/>
            <a:ext cx="1008112" cy="864096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blak 18"/>
          <p:cNvSpPr/>
          <p:nvPr/>
        </p:nvSpPr>
        <p:spPr>
          <a:xfrm>
            <a:off x="1619672" y="2852936"/>
            <a:ext cx="1224136" cy="216024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-324544" y="4653136"/>
            <a:ext cx="1224136" cy="115212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>
            <a:off x="3707904" y="2564904"/>
            <a:ext cx="122413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4716016" y="2348880"/>
            <a:ext cx="1440160" cy="151216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-252536" y="3861048"/>
            <a:ext cx="158417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2843808" y="2564904"/>
            <a:ext cx="1296144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4067944" y="1844824"/>
            <a:ext cx="576064" cy="23762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3131840" y="-243408"/>
            <a:ext cx="2520280" cy="273630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/>
          <p:cNvSpPr/>
          <p:nvPr/>
        </p:nvSpPr>
        <p:spPr>
          <a:xfrm>
            <a:off x="5004048" y="5301208"/>
            <a:ext cx="1008112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9" name="Ravni poveznik 28"/>
          <p:cNvCxnSpPr/>
          <p:nvPr/>
        </p:nvCxnSpPr>
        <p:spPr>
          <a:xfrm>
            <a:off x="5724128" y="551723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ostoručno 29"/>
          <p:cNvSpPr/>
          <p:nvPr/>
        </p:nvSpPr>
        <p:spPr>
          <a:xfrm>
            <a:off x="5148775" y="5401994"/>
            <a:ext cx="892768" cy="807287"/>
          </a:xfrm>
          <a:custGeom>
            <a:avLst/>
            <a:gdLst>
              <a:gd name="connsiteX0" fmla="*/ 520505 w 892768"/>
              <a:gd name="connsiteY0" fmla="*/ 801858 h 807287"/>
              <a:gd name="connsiteX1" fmla="*/ 773723 w 892768"/>
              <a:gd name="connsiteY1" fmla="*/ 773723 h 807287"/>
              <a:gd name="connsiteX2" fmla="*/ 815927 w 892768"/>
              <a:gd name="connsiteY2" fmla="*/ 745588 h 807287"/>
              <a:gd name="connsiteX3" fmla="*/ 844062 w 892768"/>
              <a:gd name="connsiteY3" fmla="*/ 717452 h 807287"/>
              <a:gd name="connsiteX4" fmla="*/ 872197 w 892768"/>
              <a:gd name="connsiteY4" fmla="*/ 675249 h 807287"/>
              <a:gd name="connsiteX5" fmla="*/ 886265 w 892768"/>
              <a:gd name="connsiteY5" fmla="*/ 576775 h 807287"/>
              <a:gd name="connsiteX6" fmla="*/ 801859 w 892768"/>
              <a:gd name="connsiteY6" fmla="*/ 436098 h 807287"/>
              <a:gd name="connsiteX7" fmla="*/ 703385 w 892768"/>
              <a:gd name="connsiteY7" fmla="*/ 407963 h 807287"/>
              <a:gd name="connsiteX8" fmla="*/ 689317 w 892768"/>
              <a:gd name="connsiteY8" fmla="*/ 351692 h 807287"/>
              <a:gd name="connsiteX9" fmla="*/ 675250 w 892768"/>
              <a:gd name="connsiteY9" fmla="*/ 182880 h 807287"/>
              <a:gd name="connsiteX10" fmla="*/ 618979 w 892768"/>
              <a:gd name="connsiteY10" fmla="*/ 112541 h 807287"/>
              <a:gd name="connsiteX11" fmla="*/ 520505 w 892768"/>
              <a:gd name="connsiteY11" fmla="*/ 56271 h 807287"/>
              <a:gd name="connsiteX12" fmla="*/ 436099 w 892768"/>
              <a:gd name="connsiteY12" fmla="*/ 28135 h 807287"/>
              <a:gd name="connsiteX13" fmla="*/ 379828 w 892768"/>
              <a:gd name="connsiteY13" fmla="*/ 0 h 807287"/>
              <a:gd name="connsiteX14" fmla="*/ 267287 w 892768"/>
              <a:gd name="connsiteY14" fmla="*/ 14068 h 807287"/>
              <a:gd name="connsiteX15" fmla="*/ 239151 w 892768"/>
              <a:gd name="connsiteY15" fmla="*/ 42203 h 807287"/>
              <a:gd name="connsiteX16" fmla="*/ 211016 w 892768"/>
              <a:gd name="connsiteY16" fmla="*/ 140677 h 807287"/>
              <a:gd name="connsiteX17" fmla="*/ 140677 w 892768"/>
              <a:gd name="connsiteY17" fmla="*/ 196948 h 807287"/>
              <a:gd name="connsiteX18" fmla="*/ 56271 w 892768"/>
              <a:gd name="connsiteY18" fmla="*/ 309489 h 807287"/>
              <a:gd name="connsiteX19" fmla="*/ 28136 w 892768"/>
              <a:gd name="connsiteY19" fmla="*/ 365760 h 807287"/>
              <a:gd name="connsiteX20" fmla="*/ 0 w 892768"/>
              <a:gd name="connsiteY20" fmla="*/ 450166 h 807287"/>
              <a:gd name="connsiteX21" fmla="*/ 14068 w 892768"/>
              <a:gd name="connsiteY21" fmla="*/ 534572 h 807287"/>
              <a:gd name="connsiteX22" fmla="*/ 42203 w 892768"/>
              <a:gd name="connsiteY22" fmla="*/ 562708 h 807287"/>
              <a:gd name="connsiteX23" fmla="*/ 70339 w 892768"/>
              <a:gd name="connsiteY23" fmla="*/ 604911 h 807287"/>
              <a:gd name="connsiteX24" fmla="*/ 154745 w 892768"/>
              <a:gd name="connsiteY24" fmla="*/ 647114 h 807287"/>
              <a:gd name="connsiteX25" fmla="*/ 196948 w 892768"/>
              <a:gd name="connsiteY25" fmla="*/ 675249 h 807287"/>
              <a:gd name="connsiteX26" fmla="*/ 239151 w 892768"/>
              <a:gd name="connsiteY26" fmla="*/ 689317 h 807287"/>
              <a:gd name="connsiteX27" fmla="*/ 323557 w 892768"/>
              <a:gd name="connsiteY27" fmla="*/ 745588 h 807287"/>
              <a:gd name="connsiteX28" fmla="*/ 407963 w 892768"/>
              <a:gd name="connsiteY28" fmla="*/ 773723 h 807287"/>
              <a:gd name="connsiteX29" fmla="*/ 548640 w 892768"/>
              <a:gd name="connsiteY29" fmla="*/ 759655 h 807287"/>
              <a:gd name="connsiteX30" fmla="*/ 590843 w 892768"/>
              <a:gd name="connsiteY30" fmla="*/ 618978 h 807287"/>
              <a:gd name="connsiteX31" fmla="*/ 576776 w 892768"/>
              <a:gd name="connsiteY31" fmla="*/ 351692 h 807287"/>
              <a:gd name="connsiteX32" fmla="*/ 562708 w 892768"/>
              <a:gd name="connsiteY32" fmla="*/ 295421 h 807287"/>
              <a:gd name="connsiteX33" fmla="*/ 520505 w 892768"/>
              <a:gd name="connsiteY33" fmla="*/ 267286 h 807287"/>
              <a:gd name="connsiteX34" fmla="*/ 351693 w 892768"/>
              <a:gd name="connsiteY34" fmla="*/ 281354 h 807287"/>
              <a:gd name="connsiteX35" fmla="*/ 281354 w 892768"/>
              <a:gd name="connsiteY35" fmla="*/ 351692 h 807287"/>
              <a:gd name="connsiteX36" fmla="*/ 225083 w 892768"/>
              <a:gd name="connsiteY36" fmla="*/ 422031 h 807287"/>
              <a:gd name="connsiteX37" fmla="*/ 225083 w 892768"/>
              <a:gd name="connsiteY37" fmla="*/ 562708 h 807287"/>
              <a:gd name="connsiteX38" fmla="*/ 309490 w 892768"/>
              <a:gd name="connsiteY38" fmla="*/ 590843 h 807287"/>
              <a:gd name="connsiteX39" fmla="*/ 351693 w 892768"/>
              <a:gd name="connsiteY39" fmla="*/ 576775 h 807287"/>
              <a:gd name="connsiteX40" fmla="*/ 365760 w 892768"/>
              <a:gd name="connsiteY40" fmla="*/ 464234 h 807287"/>
              <a:gd name="connsiteX41" fmla="*/ 267287 w 892768"/>
              <a:gd name="connsiteY41" fmla="*/ 464234 h 80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92768" h="807287">
                <a:moveTo>
                  <a:pt x="520505" y="801858"/>
                </a:moveTo>
                <a:cubicBezTo>
                  <a:pt x="546886" y="800099"/>
                  <a:pt x="706594" y="807287"/>
                  <a:pt x="773723" y="773723"/>
                </a:cubicBezTo>
                <a:cubicBezTo>
                  <a:pt x="788846" y="766162"/>
                  <a:pt x="802724" y="756150"/>
                  <a:pt x="815927" y="745588"/>
                </a:cubicBezTo>
                <a:cubicBezTo>
                  <a:pt x="826284" y="737303"/>
                  <a:pt x="835777" y="727809"/>
                  <a:pt x="844062" y="717452"/>
                </a:cubicBezTo>
                <a:cubicBezTo>
                  <a:pt x="854624" y="704250"/>
                  <a:pt x="862819" y="689317"/>
                  <a:pt x="872197" y="675249"/>
                </a:cubicBezTo>
                <a:cubicBezTo>
                  <a:pt x="876886" y="642424"/>
                  <a:pt x="892768" y="609289"/>
                  <a:pt x="886265" y="576775"/>
                </a:cubicBezTo>
                <a:cubicBezTo>
                  <a:pt x="883089" y="560894"/>
                  <a:pt x="840985" y="459574"/>
                  <a:pt x="801859" y="436098"/>
                </a:cubicBezTo>
                <a:cubicBezTo>
                  <a:pt x="787447" y="427451"/>
                  <a:pt x="713891" y="410590"/>
                  <a:pt x="703385" y="407963"/>
                </a:cubicBezTo>
                <a:cubicBezTo>
                  <a:pt x="698696" y="389206"/>
                  <a:pt x="691715" y="370877"/>
                  <a:pt x="689317" y="351692"/>
                </a:cubicBezTo>
                <a:cubicBezTo>
                  <a:pt x="682313" y="295662"/>
                  <a:pt x="686324" y="238249"/>
                  <a:pt x="675250" y="182880"/>
                </a:cubicBezTo>
                <a:cubicBezTo>
                  <a:pt x="671769" y="165474"/>
                  <a:pt x="633957" y="124523"/>
                  <a:pt x="618979" y="112541"/>
                </a:cubicBezTo>
                <a:cubicBezTo>
                  <a:pt x="593601" y="92238"/>
                  <a:pt x="549386" y="67824"/>
                  <a:pt x="520505" y="56271"/>
                </a:cubicBezTo>
                <a:cubicBezTo>
                  <a:pt x="492969" y="45257"/>
                  <a:pt x="462625" y="41398"/>
                  <a:pt x="436099" y="28135"/>
                </a:cubicBezTo>
                <a:lnTo>
                  <a:pt x="379828" y="0"/>
                </a:lnTo>
                <a:cubicBezTo>
                  <a:pt x="342314" y="4689"/>
                  <a:pt x="303498" y="3205"/>
                  <a:pt x="267287" y="14068"/>
                </a:cubicBezTo>
                <a:cubicBezTo>
                  <a:pt x="254583" y="17879"/>
                  <a:pt x="245083" y="30340"/>
                  <a:pt x="239151" y="42203"/>
                </a:cubicBezTo>
                <a:cubicBezTo>
                  <a:pt x="220764" y="78977"/>
                  <a:pt x="231751" y="106119"/>
                  <a:pt x="211016" y="140677"/>
                </a:cubicBezTo>
                <a:cubicBezTo>
                  <a:pt x="197654" y="162947"/>
                  <a:pt x="159842" y="184171"/>
                  <a:pt x="140677" y="196948"/>
                </a:cubicBezTo>
                <a:cubicBezTo>
                  <a:pt x="77050" y="292390"/>
                  <a:pt x="108318" y="257444"/>
                  <a:pt x="56271" y="309489"/>
                </a:cubicBezTo>
                <a:cubicBezTo>
                  <a:pt x="46893" y="328246"/>
                  <a:pt x="35924" y="346289"/>
                  <a:pt x="28136" y="365760"/>
                </a:cubicBezTo>
                <a:cubicBezTo>
                  <a:pt x="17122" y="393296"/>
                  <a:pt x="0" y="450166"/>
                  <a:pt x="0" y="450166"/>
                </a:cubicBezTo>
                <a:cubicBezTo>
                  <a:pt x="4689" y="478301"/>
                  <a:pt x="4053" y="507865"/>
                  <a:pt x="14068" y="534572"/>
                </a:cubicBezTo>
                <a:cubicBezTo>
                  <a:pt x="18725" y="546991"/>
                  <a:pt x="33918" y="552351"/>
                  <a:pt x="42203" y="562708"/>
                </a:cubicBezTo>
                <a:cubicBezTo>
                  <a:pt x="52765" y="575910"/>
                  <a:pt x="58384" y="592956"/>
                  <a:pt x="70339" y="604911"/>
                </a:cubicBezTo>
                <a:cubicBezTo>
                  <a:pt x="110654" y="645226"/>
                  <a:pt x="108980" y="624231"/>
                  <a:pt x="154745" y="647114"/>
                </a:cubicBezTo>
                <a:cubicBezTo>
                  <a:pt x="169867" y="654675"/>
                  <a:pt x="181826" y="667688"/>
                  <a:pt x="196948" y="675249"/>
                </a:cubicBezTo>
                <a:cubicBezTo>
                  <a:pt x="210211" y="681881"/>
                  <a:pt x="226188" y="682116"/>
                  <a:pt x="239151" y="689317"/>
                </a:cubicBezTo>
                <a:cubicBezTo>
                  <a:pt x="268710" y="705739"/>
                  <a:pt x="291478" y="734895"/>
                  <a:pt x="323557" y="745588"/>
                </a:cubicBezTo>
                <a:lnTo>
                  <a:pt x="407963" y="773723"/>
                </a:lnTo>
                <a:cubicBezTo>
                  <a:pt x="454855" y="769034"/>
                  <a:pt x="503932" y="774558"/>
                  <a:pt x="548640" y="759655"/>
                </a:cubicBezTo>
                <a:cubicBezTo>
                  <a:pt x="587027" y="746859"/>
                  <a:pt x="590353" y="622411"/>
                  <a:pt x="590843" y="618978"/>
                </a:cubicBezTo>
                <a:cubicBezTo>
                  <a:pt x="586154" y="529883"/>
                  <a:pt x="584505" y="440575"/>
                  <a:pt x="576776" y="351692"/>
                </a:cubicBezTo>
                <a:cubicBezTo>
                  <a:pt x="575101" y="332430"/>
                  <a:pt x="573433" y="311508"/>
                  <a:pt x="562708" y="295421"/>
                </a:cubicBezTo>
                <a:cubicBezTo>
                  <a:pt x="553330" y="281353"/>
                  <a:pt x="534573" y="276664"/>
                  <a:pt x="520505" y="267286"/>
                </a:cubicBezTo>
                <a:cubicBezTo>
                  <a:pt x="464234" y="271975"/>
                  <a:pt x="404940" y="262561"/>
                  <a:pt x="351693" y="281354"/>
                </a:cubicBezTo>
                <a:cubicBezTo>
                  <a:pt x="320425" y="292390"/>
                  <a:pt x="304800" y="328246"/>
                  <a:pt x="281354" y="351692"/>
                </a:cubicBezTo>
                <a:cubicBezTo>
                  <a:pt x="241267" y="391779"/>
                  <a:pt x="260573" y="368798"/>
                  <a:pt x="225083" y="422031"/>
                </a:cubicBezTo>
                <a:cubicBezTo>
                  <a:pt x="215138" y="461811"/>
                  <a:pt x="191550" y="524384"/>
                  <a:pt x="225083" y="562708"/>
                </a:cubicBezTo>
                <a:cubicBezTo>
                  <a:pt x="244613" y="585028"/>
                  <a:pt x="309490" y="590843"/>
                  <a:pt x="309490" y="590843"/>
                </a:cubicBezTo>
                <a:cubicBezTo>
                  <a:pt x="323558" y="586154"/>
                  <a:pt x="340114" y="586038"/>
                  <a:pt x="351693" y="576775"/>
                </a:cubicBezTo>
                <a:cubicBezTo>
                  <a:pt x="375689" y="557578"/>
                  <a:pt x="407754" y="490480"/>
                  <a:pt x="365760" y="464234"/>
                </a:cubicBezTo>
                <a:cubicBezTo>
                  <a:pt x="337925" y="446837"/>
                  <a:pt x="300111" y="464234"/>
                  <a:pt x="267287" y="46423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Dijagram toka: Magnetni disk 30"/>
          <p:cNvSpPr/>
          <p:nvPr/>
        </p:nvSpPr>
        <p:spPr>
          <a:xfrm>
            <a:off x="6084168" y="4365104"/>
            <a:ext cx="1008112" cy="1080120"/>
          </a:xfrm>
          <a:prstGeom prst="flowChartMagneticDisk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31"/>
          <p:cNvGrpSpPr/>
          <p:nvPr/>
        </p:nvGrpSpPr>
        <p:grpSpPr>
          <a:xfrm>
            <a:off x="1619672" y="3789040"/>
            <a:ext cx="1296144" cy="2074385"/>
            <a:chOff x="3851920" y="1858671"/>
            <a:chExt cx="1842596" cy="3874585"/>
          </a:xfrm>
        </p:grpSpPr>
        <p:sp>
          <p:nvSpPr>
            <p:cNvPr id="33" name="Strelica savijena prema gore 32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Strelica ulijevo 33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Strelica savijena prema gore 34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Savijena strelica 35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7" name="Jednakokračni trokut 3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3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9" name="Ravni poveznik 38"/>
            <p:cNvCxnSpPr>
              <a:stCxn id="3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ipsa 3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Strelica ulijevo 4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6" name="Bločni luk 4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Dijagram toka: Odgoda 4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3" name="Savijena strelica 4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4" name="Prostoručno 4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Prostoručno 4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ručno 1"/>
          <p:cNvSpPr/>
          <p:nvPr/>
        </p:nvSpPr>
        <p:spPr>
          <a:xfrm>
            <a:off x="-490024" y="2445434"/>
            <a:ext cx="10109980" cy="4089009"/>
          </a:xfrm>
          <a:custGeom>
            <a:avLst/>
            <a:gdLst>
              <a:gd name="connsiteX0" fmla="*/ 9619956 w 10109980"/>
              <a:gd name="connsiteY0" fmla="*/ 58615 h 4089009"/>
              <a:gd name="connsiteX1" fmla="*/ 8227255 w 10109980"/>
              <a:gd name="connsiteY1" fmla="*/ 213360 h 4089009"/>
              <a:gd name="connsiteX2" fmla="*/ 6961162 w 10109980"/>
              <a:gd name="connsiteY2" fmla="*/ 860474 h 4089009"/>
              <a:gd name="connsiteX3" fmla="*/ 4597790 w 10109980"/>
              <a:gd name="connsiteY3" fmla="*/ 1479452 h 4089009"/>
              <a:gd name="connsiteX4" fmla="*/ 2923735 w 10109980"/>
              <a:gd name="connsiteY4" fmla="*/ 2590800 h 4089009"/>
              <a:gd name="connsiteX5" fmla="*/ 419686 w 10109980"/>
              <a:gd name="connsiteY5" fmla="*/ 2900289 h 4089009"/>
              <a:gd name="connsiteX6" fmla="*/ 405618 w 10109980"/>
              <a:gd name="connsiteY6" fmla="*/ 3941298 h 4089009"/>
              <a:gd name="connsiteX7" fmla="*/ 1967132 w 10109980"/>
              <a:gd name="connsiteY7" fmla="*/ 3786554 h 4089009"/>
              <a:gd name="connsiteX8" fmla="*/ 4288301 w 10109980"/>
              <a:gd name="connsiteY8" fmla="*/ 2998763 h 4089009"/>
              <a:gd name="connsiteX9" fmla="*/ 5568461 w 10109980"/>
              <a:gd name="connsiteY9" fmla="*/ 2140634 h 4089009"/>
              <a:gd name="connsiteX10" fmla="*/ 8030307 w 10109980"/>
              <a:gd name="connsiteY10" fmla="*/ 1507588 h 4089009"/>
              <a:gd name="connsiteX11" fmla="*/ 9845039 w 10109980"/>
              <a:gd name="connsiteY11" fmla="*/ 565052 h 4089009"/>
              <a:gd name="connsiteX12" fmla="*/ 9619956 w 10109980"/>
              <a:gd name="connsiteY12" fmla="*/ 58615 h 408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09980" h="4089009">
                <a:moveTo>
                  <a:pt x="9619956" y="58615"/>
                </a:moveTo>
                <a:cubicBezTo>
                  <a:pt x="9350325" y="0"/>
                  <a:pt x="8670387" y="79717"/>
                  <a:pt x="8227255" y="213360"/>
                </a:cubicBezTo>
                <a:cubicBezTo>
                  <a:pt x="7784123" y="347003"/>
                  <a:pt x="7566073" y="649459"/>
                  <a:pt x="6961162" y="860474"/>
                </a:cubicBezTo>
                <a:cubicBezTo>
                  <a:pt x="6356251" y="1071489"/>
                  <a:pt x="5270695" y="1191064"/>
                  <a:pt x="4597790" y="1479452"/>
                </a:cubicBezTo>
                <a:cubicBezTo>
                  <a:pt x="3924886" y="1767840"/>
                  <a:pt x="3620086" y="2353994"/>
                  <a:pt x="2923735" y="2590800"/>
                </a:cubicBezTo>
                <a:cubicBezTo>
                  <a:pt x="2227384" y="2827606"/>
                  <a:pt x="839372" y="2675206"/>
                  <a:pt x="419686" y="2900289"/>
                </a:cubicBezTo>
                <a:cubicBezTo>
                  <a:pt x="0" y="3125372"/>
                  <a:pt x="147710" y="3793587"/>
                  <a:pt x="405618" y="3941298"/>
                </a:cubicBezTo>
                <a:cubicBezTo>
                  <a:pt x="663526" y="4089009"/>
                  <a:pt x="1320018" y="3943643"/>
                  <a:pt x="1967132" y="3786554"/>
                </a:cubicBezTo>
                <a:cubicBezTo>
                  <a:pt x="2614246" y="3629465"/>
                  <a:pt x="3688079" y="3273083"/>
                  <a:pt x="4288301" y="2998763"/>
                </a:cubicBezTo>
                <a:cubicBezTo>
                  <a:pt x="4888523" y="2724443"/>
                  <a:pt x="4944793" y="2389163"/>
                  <a:pt x="5568461" y="2140634"/>
                </a:cubicBezTo>
                <a:cubicBezTo>
                  <a:pt x="6192129" y="1892105"/>
                  <a:pt x="7317544" y="1770185"/>
                  <a:pt x="8030307" y="1507588"/>
                </a:cubicBezTo>
                <a:cubicBezTo>
                  <a:pt x="8743070" y="1244991"/>
                  <a:pt x="9580098" y="804203"/>
                  <a:pt x="9845039" y="565052"/>
                </a:cubicBezTo>
                <a:cubicBezTo>
                  <a:pt x="10109980" y="325901"/>
                  <a:pt x="9889587" y="117230"/>
                  <a:pt x="9619956" y="586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1115616" y="263691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blak 6"/>
          <p:cNvSpPr/>
          <p:nvPr/>
        </p:nvSpPr>
        <p:spPr>
          <a:xfrm>
            <a:off x="0" y="476672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/>
          <p:cNvSpPr/>
          <p:nvPr/>
        </p:nvSpPr>
        <p:spPr>
          <a:xfrm>
            <a:off x="0" y="26064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blak 8"/>
          <p:cNvSpPr/>
          <p:nvPr/>
        </p:nvSpPr>
        <p:spPr>
          <a:xfrm>
            <a:off x="1331640" y="1700808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>
            <a:off x="899592" y="0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7631832" y="390567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blak 11"/>
          <p:cNvSpPr/>
          <p:nvPr/>
        </p:nvSpPr>
        <p:spPr>
          <a:xfrm>
            <a:off x="8063880" y="3185592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blak 12"/>
          <p:cNvSpPr/>
          <p:nvPr/>
        </p:nvSpPr>
        <p:spPr>
          <a:xfrm>
            <a:off x="6804248" y="2060848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blak 13"/>
          <p:cNvSpPr/>
          <p:nvPr/>
        </p:nvSpPr>
        <p:spPr>
          <a:xfrm>
            <a:off x="6804248" y="278092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blak 14"/>
          <p:cNvSpPr/>
          <p:nvPr/>
        </p:nvSpPr>
        <p:spPr>
          <a:xfrm>
            <a:off x="6876256" y="2132856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blak 15"/>
          <p:cNvSpPr/>
          <p:nvPr/>
        </p:nvSpPr>
        <p:spPr>
          <a:xfrm>
            <a:off x="1763688" y="3861048"/>
            <a:ext cx="1512168" cy="144016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3059832" y="3429000"/>
            <a:ext cx="1008112" cy="864096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blak 18"/>
          <p:cNvSpPr/>
          <p:nvPr/>
        </p:nvSpPr>
        <p:spPr>
          <a:xfrm>
            <a:off x="1619672" y="2852936"/>
            <a:ext cx="1224136" cy="216024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-324544" y="4653136"/>
            <a:ext cx="1224136" cy="115212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>
            <a:off x="3707904" y="2564904"/>
            <a:ext cx="122413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4716016" y="2348880"/>
            <a:ext cx="1440160" cy="151216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-252536" y="3861048"/>
            <a:ext cx="158417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2843808" y="2564904"/>
            <a:ext cx="1296144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4067944" y="1844824"/>
            <a:ext cx="576064" cy="23762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3131840" y="-243408"/>
            <a:ext cx="2520280" cy="273630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/>
          <p:cNvSpPr/>
          <p:nvPr/>
        </p:nvSpPr>
        <p:spPr>
          <a:xfrm>
            <a:off x="5004048" y="5301208"/>
            <a:ext cx="1008112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9" name="Ravni poveznik 28"/>
          <p:cNvCxnSpPr/>
          <p:nvPr/>
        </p:nvCxnSpPr>
        <p:spPr>
          <a:xfrm>
            <a:off x="5724128" y="551723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ostoručno 29"/>
          <p:cNvSpPr/>
          <p:nvPr/>
        </p:nvSpPr>
        <p:spPr>
          <a:xfrm>
            <a:off x="5148775" y="5401994"/>
            <a:ext cx="892768" cy="807287"/>
          </a:xfrm>
          <a:custGeom>
            <a:avLst/>
            <a:gdLst>
              <a:gd name="connsiteX0" fmla="*/ 520505 w 892768"/>
              <a:gd name="connsiteY0" fmla="*/ 801858 h 807287"/>
              <a:gd name="connsiteX1" fmla="*/ 773723 w 892768"/>
              <a:gd name="connsiteY1" fmla="*/ 773723 h 807287"/>
              <a:gd name="connsiteX2" fmla="*/ 815927 w 892768"/>
              <a:gd name="connsiteY2" fmla="*/ 745588 h 807287"/>
              <a:gd name="connsiteX3" fmla="*/ 844062 w 892768"/>
              <a:gd name="connsiteY3" fmla="*/ 717452 h 807287"/>
              <a:gd name="connsiteX4" fmla="*/ 872197 w 892768"/>
              <a:gd name="connsiteY4" fmla="*/ 675249 h 807287"/>
              <a:gd name="connsiteX5" fmla="*/ 886265 w 892768"/>
              <a:gd name="connsiteY5" fmla="*/ 576775 h 807287"/>
              <a:gd name="connsiteX6" fmla="*/ 801859 w 892768"/>
              <a:gd name="connsiteY6" fmla="*/ 436098 h 807287"/>
              <a:gd name="connsiteX7" fmla="*/ 703385 w 892768"/>
              <a:gd name="connsiteY7" fmla="*/ 407963 h 807287"/>
              <a:gd name="connsiteX8" fmla="*/ 689317 w 892768"/>
              <a:gd name="connsiteY8" fmla="*/ 351692 h 807287"/>
              <a:gd name="connsiteX9" fmla="*/ 675250 w 892768"/>
              <a:gd name="connsiteY9" fmla="*/ 182880 h 807287"/>
              <a:gd name="connsiteX10" fmla="*/ 618979 w 892768"/>
              <a:gd name="connsiteY10" fmla="*/ 112541 h 807287"/>
              <a:gd name="connsiteX11" fmla="*/ 520505 w 892768"/>
              <a:gd name="connsiteY11" fmla="*/ 56271 h 807287"/>
              <a:gd name="connsiteX12" fmla="*/ 436099 w 892768"/>
              <a:gd name="connsiteY12" fmla="*/ 28135 h 807287"/>
              <a:gd name="connsiteX13" fmla="*/ 379828 w 892768"/>
              <a:gd name="connsiteY13" fmla="*/ 0 h 807287"/>
              <a:gd name="connsiteX14" fmla="*/ 267287 w 892768"/>
              <a:gd name="connsiteY14" fmla="*/ 14068 h 807287"/>
              <a:gd name="connsiteX15" fmla="*/ 239151 w 892768"/>
              <a:gd name="connsiteY15" fmla="*/ 42203 h 807287"/>
              <a:gd name="connsiteX16" fmla="*/ 211016 w 892768"/>
              <a:gd name="connsiteY16" fmla="*/ 140677 h 807287"/>
              <a:gd name="connsiteX17" fmla="*/ 140677 w 892768"/>
              <a:gd name="connsiteY17" fmla="*/ 196948 h 807287"/>
              <a:gd name="connsiteX18" fmla="*/ 56271 w 892768"/>
              <a:gd name="connsiteY18" fmla="*/ 309489 h 807287"/>
              <a:gd name="connsiteX19" fmla="*/ 28136 w 892768"/>
              <a:gd name="connsiteY19" fmla="*/ 365760 h 807287"/>
              <a:gd name="connsiteX20" fmla="*/ 0 w 892768"/>
              <a:gd name="connsiteY20" fmla="*/ 450166 h 807287"/>
              <a:gd name="connsiteX21" fmla="*/ 14068 w 892768"/>
              <a:gd name="connsiteY21" fmla="*/ 534572 h 807287"/>
              <a:gd name="connsiteX22" fmla="*/ 42203 w 892768"/>
              <a:gd name="connsiteY22" fmla="*/ 562708 h 807287"/>
              <a:gd name="connsiteX23" fmla="*/ 70339 w 892768"/>
              <a:gd name="connsiteY23" fmla="*/ 604911 h 807287"/>
              <a:gd name="connsiteX24" fmla="*/ 154745 w 892768"/>
              <a:gd name="connsiteY24" fmla="*/ 647114 h 807287"/>
              <a:gd name="connsiteX25" fmla="*/ 196948 w 892768"/>
              <a:gd name="connsiteY25" fmla="*/ 675249 h 807287"/>
              <a:gd name="connsiteX26" fmla="*/ 239151 w 892768"/>
              <a:gd name="connsiteY26" fmla="*/ 689317 h 807287"/>
              <a:gd name="connsiteX27" fmla="*/ 323557 w 892768"/>
              <a:gd name="connsiteY27" fmla="*/ 745588 h 807287"/>
              <a:gd name="connsiteX28" fmla="*/ 407963 w 892768"/>
              <a:gd name="connsiteY28" fmla="*/ 773723 h 807287"/>
              <a:gd name="connsiteX29" fmla="*/ 548640 w 892768"/>
              <a:gd name="connsiteY29" fmla="*/ 759655 h 807287"/>
              <a:gd name="connsiteX30" fmla="*/ 590843 w 892768"/>
              <a:gd name="connsiteY30" fmla="*/ 618978 h 807287"/>
              <a:gd name="connsiteX31" fmla="*/ 576776 w 892768"/>
              <a:gd name="connsiteY31" fmla="*/ 351692 h 807287"/>
              <a:gd name="connsiteX32" fmla="*/ 562708 w 892768"/>
              <a:gd name="connsiteY32" fmla="*/ 295421 h 807287"/>
              <a:gd name="connsiteX33" fmla="*/ 520505 w 892768"/>
              <a:gd name="connsiteY33" fmla="*/ 267286 h 807287"/>
              <a:gd name="connsiteX34" fmla="*/ 351693 w 892768"/>
              <a:gd name="connsiteY34" fmla="*/ 281354 h 807287"/>
              <a:gd name="connsiteX35" fmla="*/ 281354 w 892768"/>
              <a:gd name="connsiteY35" fmla="*/ 351692 h 807287"/>
              <a:gd name="connsiteX36" fmla="*/ 225083 w 892768"/>
              <a:gd name="connsiteY36" fmla="*/ 422031 h 807287"/>
              <a:gd name="connsiteX37" fmla="*/ 225083 w 892768"/>
              <a:gd name="connsiteY37" fmla="*/ 562708 h 807287"/>
              <a:gd name="connsiteX38" fmla="*/ 309490 w 892768"/>
              <a:gd name="connsiteY38" fmla="*/ 590843 h 807287"/>
              <a:gd name="connsiteX39" fmla="*/ 351693 w 892768"/>
              <a:gd name="connsiteY39" fmla="*/ 576775 h 807287"/>
              <a:gd name="connsiteX40" fmla="*/ 365760 w 892768"/>
              <a:gd name="connsiteY40" fmla="*/ 464234 h 807287"/>
              <a:gd name="connsiteX41" fmla="*/ 267287 w 892768"/>
              <a:gd name="connsiteY41" fmla="*/ 464234 h 80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92768" h="807287">
                <a:moveTo>
                  <a:pt x="520505" y="801858"/>
                </a:moveTo>
                <a:cubicBezTo>
                  <a:pt x="546886" y="800099"/>
                  <a:pt x="706594" y="807287"/>
                  <a:pt x="773723" y="773723"/>
                </a:cubicBezTo>
                <a:cubicBezTo>
                  <a:pt x="788846" y="766162"/>
                  <a:pt x="802724" y="756150"/>
                  <a:pt x="815927" y="745588"/>
                </a:cubicBezTo>
                <a:cubicBezTo>
                  <a:pt x="826284" y="737303"/>
                  <a:pt x="835777" y="727809"/>
                  <a:pt x="844062" y="717452"/>
                </a:cubicBezTo>
                <a:cubicBezTo>
                  <a:pt x="854624" y="704250"/>
                  <a:pt x="862819" y="689317"/>
                  <a:pt x="872197" y="675249"/>
                </a:cubicBezTo>
                <a:cubicBezTo>
                  <a:pt x="876886" y="642424"/>
                  <a:pt x="892768" y="609289"/>
                  <a:pt x="886265" y="576775"/>
                </a:cubicBezTo>
                <a:cubicBezTo>
                  <a:pt x="883089" y="560894"/>
                  <a:pt x="840985" y="459574"/>
                  <a:pt x="801859" y="436098"/>
                </a:cubicBezTo>
                <a:cubicBezTo>
                  <a:pt x="787447" y="427451"/>
                  <a:pt x="713891" y="410590"/>
                  <a:pt x="703385" y="407963"/>
                </a:cubicBezTo>
                <a:cubicBezTo>
                  <a:pt x="698696" y="389206"/>
                  <a:pt x="691715" y="370877"/>
                  <a:pt x="689317" y="351692"/>
                </a:cubicBezTo>
                <a:cubicBezTo>
                  <a:pt x="682313" y="295662"/>
                  <a:pt x="686324" y="238249"/>
                  <a:pt x="675250" y="182880"/>
                </a:cubicBezTo>
                <a:cubicBezTo>
                  <a:pt x="671769" y="165474"/>
                  <a:pt x="633957" y="124523"/>
                  <a:pt x="618979" y="112541"/>
                </a:cubicBezTo>
                <a:cubicBezTo>
                  <a:pt x="593601" y="92238"/>
                  <a:pt x="549386" y="67824"/>
                  <a:pt x="520505" y="56271"/>
                </a:cubicBezTo>
                <a:cubicBezTo>
                  <a:pt x="492969" y="45257"/>
                  <a:pt x="462625" y="41398"/>
                  <a:pt x="436099" y="28135"/>
                </a:cubicBezTo>
                <a:lnTo>
                  <a:pt x="379828" y="0"/>
                </a:lnTo>
                <a:cubicBezTo>
                  <a:pt x="342314" y="4689"/>
                  <a:pt x="303498" y="3205"/>
                  <a:pt x="267287" y="14068"/>
                </a:cubicBezTo>
                <a:cubicBezTo>
                  <a:pt x="254583" y="17879"/>
                  <a:pt x="245083" y="30340"/>
                  <a:pt x="239151" y="42203"/>
                </a:cubicBezTo>
                <a:cubicBezTo>
                  <a:pt x="220764" y="78977"/>
                  <a:pt x="231751" y="106119"/>
                  <a:pt x="211016" y="140677"/>
                </a:cubicBezTo>
                <a:cubicBezTo>
                  <a:pt x="197654" y="162947"/>
                  <a:pt x="159842" y="184171"/>
                  <a:pt x="140677" y="196948"/>
                </a:cubicBezTo>
                <a:cubicBezTo>
                  <a:pt x="77050" y="292390"/>
                  <a:pt x="108318" y="257444"/>
                  <a:pt x="56271" y="309489"/>
                </a:cubicBezTo>
                <a:cubicBezTo>
                  <a:pt x="46893" y="328246"/>
                  <a:pt x="35924" y="346289"/>
                  <a:pt x="28136" y="365760"/>
                </a:cubicBezTo>
                <a:cubicBezTo>
                  <a:pt x="17122" y="393296"/>
                  <a:pt x="0" y="450166"/>
                  <a:pt x="0" y="450166"/>
                </a:cubicBezTo>
                <a:cubicBezTo>
                  <a:pt x="4689" y="478301"/>
                  <a:pt x="4053" y="507865"/>
                  <a:pt x="14068" y="534572"/>
                </a:cubicBezTo>
                <a:cubicBezTo>
                  <a:pt x="18725" y="546991"/>
                  <a:pt x="33918" y="552351"/>
                  <a:pt x="42203" y="562708"/>
                </a:cubicBezTo>
                <a:cubicBezTo>
                  <a:pt x="52765" y="575910"/>
                  <a:pt x="58384" y="592956"/>
                  <a:pt x="70339" y="604911"/>
                </a:cubicBezTo>
                <a:cubicBezTo>
                  <a:pt x="110654" y="645226"/>
                  <a:pt x="108980" y="624231"/>
                  <a:pt x="154745" y="647114"/>
                </a:cubicBezTo>
                <a:cubicBezTo>
                  <a:pt x="169867" y="654675"/>
                  <a:pt x="181826" y="667688"/>
                  <a:pt x="196948" y="675249"/>
                </a:cubicBezTo>
                <a:cubicBezTo>
                  <a:pt x="210211" y="681881"/>
                  <a:pt x="226188" y="682116"/>
                  <a:pt x="239151" y="689317"/>
                </a:cubicBezTo>
                <a:cubicBezTo>
                  <a:pt x="268710" y="705739"/>
                  <a:pt x="291478" y="734895"/>
                  <a:pt x="323557" y="745588"/>
                </a:cubicBezTo>
                <a:lnTo>
                  <a:pt x="407963" y="773723"/>
                </a:lnTo>
                <a:cubicBezTo>
                  <a:pt x="454855" y="769034"/>
                  <a:pt x="503932" y="774558"/>
                  <a:pt x="548640" y="759655"/>
                </a:cubicBezTo>
                <a:cubicBezTo>
                  <a:pt x="587027" y="746859"/>
                  <a:pt x="590353" y="622411"/>
                  <a:pt x="590843" y="618978"/>
                </a:cubicBezTo>
                <a:cubicBezTo>
                  <a:pt x="586154" y="529883"/>
                  <a:pt x="584505" y="440575"/>
                  <a:pt x="576776" y="351692"/>
                </a:cubicBezTo>
                <a:cubicBezTo>
                  <a:pt x="575101" y="332430"/>
                  <a:pt x="573433" y="311508"/>
                  <a:pt x="562708" y="295421"/>
                </a:cubicBezTo>
                <a:cubicBezTo>
                  <a:pt x="553330" y="281353"/>
                  <a:pt x="534573" y="276664"/>
                  <a:pt x="520505" y="267286"/>
                </a:cubicBezTo>
                <a:cubicBezTo>
                  <a:pt x="464234" y="271975"/>
                  <a:pt x="404940" y="262561"/>
                  <a:pt x="351693" y="281354"/>
                </a:cubicBezTo>
                <a:cubicBezTo>
                  <a:pt x="320425" y="292390"/>
                  <a:pt x="304800" y="328246"/>
                  <a:pt x="281354" y="351692"/>
                </a:cubicBezTo>
                <a:cubicBezTo>
                  <a:pt x="241267" y="391779"/>
                  <a:pt x="260573" y="368798"/>
                  <a:pt x="225083" y="422031"/>
                </a:cubicBezTo>
                <a:cubicBezTo>
                  <a:pt x="215138" y="461811"/>
                  <a:pt x="191550" y="524384"/>
                  <a:pt x="225083" y="562708"/>
                </a:cubicBezTo>
                <a:cubicBezTo>
                  <a:pt x="244613" y="585028"/>
                  <a:pt x="309490" y="590843"/>
                  <a:pt x="309490" y="590843"/>
                </a:cubicBezTo>
                <a:cubicBezTo>
                  <a:pt x="323558" y="586154"/>
                  <a:pt x="340114" y="586038"/>
                  <a:pt x="351693" y="576775"/>
                </a:cubicBezTo>
                <a:cubicBezTo>
                  <a:pt x="375689" y="557578"/>
                  <a:pt x="407754" y="490480"/>
                  <a:pt x="365760" y="464234"/>
                </a:cubicBezTo>
                <a:cubicBezTo>
                  <a:pt x="337925" y="446837"/>
                  <a:pt x="300111" y="464234"/>
                  <a:pt x="267287" y="46423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Dijagram toka: Magnetni disk 30"/>
          <p:cNvSpPr/>
          <p:nvPr/>
        </p:nvSpPr>
        <p:spPr>
          <a:xfrm>
            <a:off x="6084168" y="4365104"/>
            <a:ext cx="1008112" cy="1080120"/>
          </a:xfrm>
          <a:prstGeom prst="flowChartMagneticDisk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31"/>
          <p:cNvGrpSpPr/>
          <p:nvPr/>
        </p:nvGrpSpPr>
        <p:grpSpPr>
          <a:xfrm>
            <a:off x="1043608" y="3861048"/>
            <a:ext cx="1296144" cy="2074385"/>
            <a:chOff x="3851920" y="1858671"/>
            <a:chExt cx="1842596" cy="3874585"/>
          </a:xfrm>
        </p:grpSpPr>
        <p:sp>
          <p:nvSpPr>
            <p:cNvPr id="33" name="Strelica savijena prema gore 32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Strelica ulijevo 33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Strelica savijena prema gore 34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Savijena strelica 35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7" name="Jednakokračni trokut 3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3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9" name="Ravni poveznik 38"/>
            <p:cNvCxnSpPr>
              <a:stCxn id="3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ipsa 3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Strelica ulijevo 4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6" name="Bločni luk 4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Dijagram toka: Odgoda 4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3" name="Savijena strelica 4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4" name="Prostoručno 4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Prostoručno 4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ručno 1"/>
          <p:cNvSpPr/>
          <p:nvPr/>
        </p:nvSpPr>
        <p:spPr>
          <a:xfrm>
            <a:off x="-490024" y="2445434"/>
            <a:ext cx="10109980" cy="4089009"/>
          </a:xfrm>
          <a:custGeom>
            <a:avLst/>
            <a:gdLst>
              <a:gd name="connsiteX0" fmla="*/ 9619956 w 10109980"/>
              <a:gd name="connsiteY0" fmla="*/ 58615 h 4089009"/>
              <a:gd name="connsiteX1" fmla="*/ 8227255 w 10109980"/>
              <a:gd name="connsiteY1" fmla="*/ 213360 h 4089009"/>
              <a:gd name="connsiteX2" fmla="*/ 6961162 w 10109980"/>
              <a:gd name="connsiteY2" fmla="*/ 860474 h 4089009"/>
              <a:gd name="connsiteX3" fmla="*/ 4597790 w 10109980"/>
              <a:gd name="connsiteY3" fmla="*/ 1479452 h 4089009"/>
              <a:gd name="connsiteX4" fmla="*/ 2923735 w 10109980"/>
              <a:gd name="connsiteY4" fmla="*/ 2590800 h 4089009"/>
              <a:gd name="connsiteX5" fmla="*/ 419686 w 10109980"/>
              <a:gd name="connsiteY5" fmla="*/ 2900289 h 4089009"/>
              <a:gd name="connsiteX6" fmla="*/ 405618 w 10109980"/>
              <a:gd name="connsiteY6" fmla="*/ 3941298 h 4089009"/>
              <a:gd name="connsiteX7" fmla="*/ 1967132 w 10109980"/>
              <a:gd name="connsiteY7" fmla="*/ 3786554 h 4089009"/>
              <a:gd name="connsiteX8" fmla="*/ 4288301 w 10109980"/>
              <a:gd name="connsiteY8" fmla="*/ 2998763 h 4089009"/>
              <a:gd name="connsiteX9" fmla="*/ 5568461 w 10109980"/>
              <a:gd name="connsiteY9" fmla="*/ 2140634 h 4089009"/>
              <a:gd name="connsiteX10" fmla="*/ 8030307 w 10109980"/>
              <a:gd name="connsiteY10" fmla="*/ 1507588 h 4089009"/>
              <a:gd name="connsiteX11" fmla="*/ 9845039 w 10109980"/>
              <a:gd name="connsiteY11" fmla="*/ 565052 h 4089009"/>
              <a:gd name="connsiteX12" fmla="*/ 9619956 w 10109980"/>
              <a:gd name="connsiteY12" fmla="*/ 58615 h 408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09980" h="4089009">
                <a:moveTo>
                  <a:pt x="9619956" y="58615"/>
                </a:moveTo>
                <a:cubicBezTo>
                  <a:pt x="9350325" y="0"/>
                  <a:pt x="8670387" y="79717"/>
                  <a:pt x="8227255" y="213360"/>
                </a:cubicBezTo>
                <a:cubicBezTo>
                  <a:pt x="7784123" y="347003"/>
                  <a:pt x="7566073" y="649459"/>
                  <a:pt x="6961162" y="860474"/>
                </a:cubicBezTo>
                <a:cubicBezTo>
                  <a:pt x="6356251" y="1071489"/>
                  <a:pt x="5270695" y="1191064"/>
                  <a:pt x="4597790" y="1479452"/>
                </a:cubicBezTo>
                <a:cubicBezTo>
                  <a:pt x="3924886" y="1767840"/>
                  <a:pt x="3620086" y="2353994"/>
                  <a:pt x="2923735" y="2590800"/>
                </a:cubicBezTo>
                <a:cubicBezTo>
                  <a:pt x="2227384" y="2827606"/>
                  <a:pt x="839372" y="2675206"/>
                  <a:pt x="419686" y="2900289"/>
                </a:cubicBezTo>
                <a:cubicBezTo>
                  <a:pt x="0" y="3125372"/>
                  <a:pt x="147710" y="3793587"/>
                  <a:pt x="405618" y="3941298"/>
                </a:cubicBezTo>
                <a:cubicBezTo>
                  <a:pt x="663526" y="4089009"/>
                  <a:pt x="1320018" y="3943643"/>
                  <a:pt x="1967132" y="3786554"/>
                </a:cubicBezTo>
                <a:cubicBezTo>
                  <a:pt x="2614246" y="3629465"/>
                  <a:pt x="3688079" y="3273083"/>
                  <a:pt x="4288301" y="2998763"/>
                </a:cubicBezTo>
                <a:cubicBezTo>
                  <a:pt x="4888523" y="2724443"/>
                  <a:pt x="4944793" y="2389163"/>
                  <a:pt x="5568461" y="2140634"/>
                </a:cubicBezTo>
                <a:cubicBezTo>
                  <a:pt x="6192129" y="1892105"/>
                  <a:pt x="7317544" y="1770185"/>
                  <a:pt x="8030307" y="1507588"/>
                </a:cubicBezTo>
                <a:cubicBezTo>
                  <a:pt x="8743070" y="1244991"/>
                  <a:pt x="9580098" y="804203"/>
                  <a:pt x="9845039" y="565052"/>
                </a:cubicBezTo>
                <a:cubicBezTo>
                  <a:pt x="10109980" y="325901"/>
                  <a:pt x="9889587" y="117230"/>
                  <a:pt x="9619956" y="586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1115616" y="263691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blak 6"/>
          <p:cNvSpPr/>
          <p:nvPr/>
        </p:nvSpPr>
        <p:spPr>
          <a:xfrm>
            <a:off x="0" y="476672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/>
          <p:cNvSpPr/>
          <p:nvPr/>
        </p:nvSpPr>
        <p:spPr>
          <a:xfrm>
            <a:off x="0" y="26064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blak 8"/>
          <p:cNvSpPr/>
          <p:nvPr/>
        </p:nvSpPr>
        <p:spPr>
          <a:xfrm>
            <a:off x="1331640" y="1700808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>
            <a:off x="899592" y="0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7631832" y="390567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blak 11"/>
          <p:cNvSpPr/>
          <p:nvPr/>
        </p:nvSpPr>
        <p:spPr>
          <a:xfrm>
            <a:off x="8063880" y="3185592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blak 12"/>
          <p:cNvSpPr/>
          <p:nvPr/>
        </p:nvSpPr>
        <p:spPr>
          <a:xfrm>
            <a:off x="6804248" y="2060848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blak 13"/>
          <p:cNvSpPr/>
          <p:nvPr/>
        </p:nvSpPr>
        <p:spPr>
          <a:xfrm>
            <a:off x="6804248" y="278092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blak 14"/>
          <p:cNvSpPr/>
          <p:nvPr/>
        </p:nvSpPr>
        <p:spPr>
          <a:xfrm>
            <a:off x="6876256" y="2132856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blak 15"/>
          <p:cNvSpPr/>
          <p:nvPr/>
        </p:nvSpPr>
        <p:spPr>
          <a:xfrm>
            <a:off x="1763688" y="3861048"/>
            <a:ext cx="1512168" cy="144016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3059832" y="3429000"/>
            <a:ext cx="1008112" cy="864096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blak 18"/>
          <p:cNvSpPr/>
          <p:nvPr/>
        </p:nvSpPr>
        <p:spPr>
          <a:xfrm>
            <a:off x="1619672" y="2852936"/>
            <a:ext cx="1224136" cy="216024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-324544" y="4653136"/>
            <a:ext cx="1224136" cy="115212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>
            <a:off x="3707904" y="2564904"/>
            <a:ext cx="122413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4716016" y="2348880"/>
            <a:ext cx="1440160" cy="151216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-252536" y="3861048"/>
            <a:ext cx="158417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2843808" y="2564904"/>
            <a:ext cx="1296144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4067944" y="1844824"/>
            <a:ext cx="576064" cy="23762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3131840" y="-243408"/>
            <a:ext cx="2520280" cy="273630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/>
          <p:cNvSpPr/>
          <p:nvPr/>
        </p:nvSpPr>
        <p:spPr>
          <a:xfrm>
            <a:off x="5004048" y="5301208"/>
            <a:ext cx="1008112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9" name="Ravni poveznik 28"/>
          <p:cNvCxnSpPr/>
          <p:nvPr/>
        </p:nvCxnSpPr>
        <p:spPr>
          <a:xfrm>
            <a:off x="5724128" y="551723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ostoručno 29"/>
          <p:cNvSpPr/>
          <p:nvPr/>
        </p:nvSpPr>
        <p:spPr>
          <a:xfrm>
            <a:off x="5148775" y="5401994"/>
            <a:ext cx="892768" cy="807287"/>
          </a:xfrm>
          <a:custGeom>
            <a:avLst/>
            <a:gdLst>
              <a:gd name="connsiteX0" fmla="*/ 520505 w 892768"/>
              <a:gd name="connsiteY0" fmla="*/ 801858 h 807287"/>
              <a:gd name="connsiteX1" fmla="*/ 773723 w 892768"/>
              <a:gd name="connsiteY1" fmla="*/ 773723 h 807287"/>
              <a:gd name="connsiteX2" fmla="*/ 815927 w 892768"/>
              <a:gd name="connsiteY2" fmla="*/ 745588 h 807287"/>
              <a:gd name="connsiteX3" fmla="*/ 844062 w 892768"/>
              <a:gd name="connsiteY3" fmla="*/ 717452 h 807287"/>
              <a:gd name="connsiteX4" fmla="*/ 872197 w 892768"/>
              <a:gd name="connsiteY4" fmla="*/ 675249 h 807287"/>
              <a:gd name="connsiteX5" fmla="*/ 886265 w 892768"/>
              <a:gd name="connsiteY5" fmla="*/ 576775 h 807287"/>
              <a:gd name="connsiteX6" fmla="*/ 801859 w 892768"/>
              <a:gd name="connsiteY6" fmla="*/ 436098 h 807287"/>
              <a:gd name="connsiteX7" fmla="*/ 703385 w 892768"/>
              <a:gd name="connsiteY7" fmla="*/ 407963 h 807287"/>
              <a:gd name="connsiteX8" fmla="*/ 689317 w 892768"/>
              <a:gd name="connsiteY8" fmla="*/ 351692 h 807287"/>
              <a:gd name="connsiteX9" fmla="*/ 675250 w 892768"/>
              <a:gd name="connsiteY9" fmla="*/ 182880 h 807287"/>
              <a:gd name="connsiteX10" fmla="*/ 618979 w 892768"/>
              <a:gd name="connsiteY10" fmla="*/ 112541 h 807287"/>
              <a:gd name="connsiteX11" fmla="*/ 520505 w 892768"/>
              <a:gd name="connsiteY11" fmla="*/ 56271 h 807287"/>
              <a:gd name="connsiteX12" fmla="*/ 436099 w 892768"/>
              <a:gd name="connsiteY12" fmla="*/ 28135 h 807287"/>
              <a:gd name="connsiteX13" fmla="*/ 379828 w 892768"/>
              <a:gd name="connsiteY13" fmla="*/ 0 h 807287"/>
              <a:gd name="connsiteX14" fmla="*/ 267287 w 892768"/>
              <a:gd name="connsiteY14" fmla="*/ 14068 h 807287"/>
              <a:gd name="connsiteX15" fmla="*/ 239151 w 892768"/>
              <a:gd name="connsiteY15" fmla="*/ 42203 h 807287"/>
              <a:gd name="connsiteX16" fmla="*/ 211016 w 892768"/>
              <a:gd name="connsiteY16" fmla="*/ 140677 h 807287"/>
              <a:gd name="connsiteX17" fmla="*/ 140677 w 892768"/>
              <a:gd name="connsiteY17" fmla="*/ 196948 h 807287"/>
              <a:gd name="connsiteX18" fmla="*/ 56271 w 892768"/>
              <a:gd name="connsiteY18" fmla="*/ 309489 h 807287"/>
              <a:gd name="connsiteX19" fmla="*/ 28136 w 892768"/>
              <a:gd name="connsiteY19" fmla="*/ 365760 h 807287"/>
              <a:gd name="connsiteX20" fmla="*/ 0 w 892768"/>
              <a:gd name="connsiteY20" fmla="*/ 450166 h 807287"/>
              <a:gd name="connsiteX21" fmla="*/ 14068 w 892768"/>
              <a:gd name="connsiteY21" fmla="*/ 534572 h 807287"/>
              <a:gd name="connsiteX22" fmla="*/ 42203 w 892768"/>
              <a:gd name="connsiteY22" fmla="*/ 562708 h 807287"/>
              <a:gd name="connsiteX23" fmla="*/ 70339 w 892768"/>
              <a:gd name="connsiteY23" fmla="*/ 604911 h 807287"/>
              <a:gd name="connsiteX24" fmla="*/ 154745 w 892768"/>
              <a:gd name="connsiteY24" fmla="*/ 647114 h 807287"/>
              <a:gd name="connsiteX25" fmla="*/ 196948 w 892768"/>
              <a:gd name="connsiteY25" fmla="*/ 675249 h 807287"/>
              <a:gd name="connsiteX26" fmla="*/ 239151 w 892768"/>
              <a:gd name="connsiteY26" fmla="*/ 689317 h 807287"/>
              <a:gd name="connsiteX27" fmla="*/ 323557 w 892768"/>
              <a:gd name="connsiteY27" fmla="*/ 745588 h 807287"/>
              <a:gd name="connsiteX28" fmla="*/ 407963 w 892768"/>
              <a:gd name="connsiteY28" fmla="*/ 773723 h 807287"/>
              <a:gd name="connsiteX29" fmla="*/ 548640 w 892768"/>
              <a:gd name="connsiteY29" fmla="*/ 759655 h 807287"/>
              <a:gd name="connsiteX30" fmla="*/ 590843 w 892768"/>
              <a:gd name="connsiteY30" fmla="*/ 618978 h 807287"/>
              <a:gd name="connsiteX31" fmla="*/ 576776 w 892768"/>
              <a:gd name="connsiteY31" fmla="*/ 351692 h 807287"/>
              <a:gd name="connsiteX32" fmla="*/ 562708 w 892768"/>
              <a:gd name="connsiteY32" fmla="*/ 295421 h 807287"/>
              <a:gd name="connsiteX33" fmla="*/ 520505 w 892768"/>
              <a:gd name="connsiteY33" fmla="*/ 267286 h 807287"/>
              <a:gd name="connsiteX34" fmla="*/ 351693 w 892768"/>
              <a:gd name="connsiteY34" fmla="*/ 281354 h 807287"/>
              <a:gd name="connsiteX35" fmla="*/ 281354 w 892768"/>
              <a:gd name="connsiteY35" fmla="*/ 351692 h 807287"/>
              <a:gd name="connsiteX36" fmla="*/ 225083 w 892768"/>
              <a:gd name="connsiteY36" fmla="*/ 422031 h 807287"/>
              <a:gd name="connsiteX37" fmla="*/ 225083 w 892768"/>
              <a:gd name="connsiteY37" fmla="*/ 562708 h 807287"/>
              <a:gd name="connsiteX38" fmla="*/ 309490 w 892768"/>
              <a:gd name="connsiteY38" fmla="*/ 590843 h 807287"/>
              <a:gd name="connsiteX39" fmla="*/ 351693 w 892768"/>
              <a:gd name="connsiteY39" fmla="*/ 576775 h 807287"/>
              <a:gd name="connsiteX40" fmla="*/ 365760 w 892768"/>
              <a:gd name="connsiteY40" fmla="*/ 464234 h 807287"/>
              <a:gd name="connsiteX41" fmla="*/ 267287 w 892768"/>
              <a:gd name="connsiteY41" fmla="*/ 464234 h 80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92768" h="807287">
                <a:moveTo>
                  <a:pt x="520505" y="801858"/>
                </a:moveTo>
                <a:cubicBezTo>
                  <a:pt x="546886" y="800099"/>
                  <a:pt x="706594" y="807287"/>
                  <a:pt x="773723" y="773723"/>
                </a:cubicBezTo>
                <a:cubicBezTo>
                  <a:pt x="788846" y="766162"/>
                  <a:pt x="802724" y="756150"/>
                  <a:pt x="815927" y="745588"/>
                </a:cubicBezTo>
                <a:cubicBezTo>
                  <a:pt x="826284" y="737303"/>
                  <a:pt x="835777" y="727809"/>
                  <a:pt x="844062" y="717452"/>
                </a:cubicBezTo>
                <a:cubicBezTo>
                  <a:pt x="854624" y="704250"/>
                  <a:pt x="862819" y="689317"/>
                  <a:pt x="872197" y="675249"/>
                </a:cubicBezTo>
                <a:cubicBezTo>
                  <a:pt x="876886" y="642424"/>
                  <a:pt x="892768" y="609289"/>
                  <a:pt x="886265" y="576775"/>
                </a:cubicBezTo>
                <a:cubicBezTo>
                  <a:pt x="883089" y="560894"/>
                  <a:pt x="840985" y="459574"/>
                  <a:pt x="801859" y="436098"/>
                </a:cubicBezTo>
                <a:cubicBezTo>
                  <a:pt x="787447" y="427451"/>
                  <a:pt x="713891" y="410590"/>
                  <a:pt x="703385" y="407963"/>
                </a:cubicBezTo>
                <a:cubicBezTo>
                  <a:pt x="698696" y="389206"/>
                  <a:pt x="691715" y="370877"/>
                  <a:pt x="689317" y="351692"/>
                </a:cubicBezTo>
                <a:cubicBezTo>
                  <a:pt x="682313" y="295662"/>
                  <a:pt x="686324" y="238249"/>
                  <a:pt x="675250" y="182880"/>
                </a:cubicBezTo>
                <a:cubicBezTo>
                  <a:pt x="671769" y="165474"/>
                  <a:pt x="633957" y="124523"/>
                  <a:pt x="618979" y="112541"/>
                </a:cubicBezTo>
                <a:cubicBezTo>
                  <a:pt x="593601" y="92238"/>
                  <a:pt x="549386" y="67824"/>
                  <a:pt x="520505" y="56271"/>
                </a:cubicBezTo>
                <a:cubicBezTo>
                  <a:pt x="492969" y="45257"/>
                  <a:pt x="462625" y="41398"/>
                  <a:pt x="436099" y="28135"/>
                </a:cubicBezTo>
                <a:lnTo>
                  <a:pt x="379828" y="0"/>
                </a:lnTo>
                <a:cubicBezTo>
                  <a:pt x="342314" y="4689"/>
                  <a:pt x="303498" y="3205"/>
                  <a:pt x="267287" y="14068"/>
                </a:cubicBezTo>
                <a:cubicBezTo>
                  <a:pt x="254583" y="17879"/>
                  <a:pt x="245083" y="30340"/>
                  <a:pt x="239151" y="42203"/>
                </a:cubicBezTo>
                <a:cubicBezTo>
                  <a:pt x="220764" y="78977"/>
                  <a:pt x="231751" y="106119"/>
                  <a:pt x="211016" y="140677"/>
                </a:cubicBezTo>
                <a:cubicBezTo>
                  <a:pt x="197654" y="162947"/>
                  <a:pt x="159842" y="184171"/>
                  <a:pt x="140677" y="196948"/>
                </a:cubicBezTo>
                <a:cubicBezTo>
                  <a:pt x="77050" y="292390"/>
                  <a:pt x="108318" y="257444"/>
                  <a:pt x="56271" y="309489"/>
                </a:cubicBezTo>
                <a:cubicBezTo>
                  <a:pt x="46893" y="328246"/>
                  <a:pt x="35924" y="346289"/>
                  <a:pt x="28136" y="365760"/>
                </a:cubicBezTo>
                <a:cubicBezTo>
                  <a:pt x="17122" y="393296"/>
                  <a:pt x="0" y="450166"/>
                  <a:pt x="0" y="450166"/>
                </a:cubicBezTo>
                <a:cubicBezTo>
                  <a:pt x="4689" y="478301"/>
                  <a:pt x="4053" y="507865"/>
                  <a:pt x="14068" y="534572"/>
                </a:cubicBezTo>
                <a:cubicBezTo>
                  <a:pt x="18725" y="546991"/>
                  <a:pt x="33918" y="552351"/>
                  <a:pt x="42203" y="562708"/>
                </a:cubicBezTo>
                <a:cubicBezTo>
                  <a:pt x="52765" y="575910"/>
                  <a:pt x="58384" y="592956"/>
                  <a:pt x="70339" y="604911"/>
                </a:cubicBezTo>
                <a:cubicBezTo>
                  <a:pt x="110654" y="645226"/>
                  <a:pt x="108980" y="624231"/>
                  <a:pt x="154745" y="647114"/>
                </a:cubicBezTo>
                <a:cubicBezTo>
                  <a:pt x="169867" y="654675"/>
                  <a:pt x="181826" y="667688"/>
                  <a:pt x="196948" y="675249"/>
                </a:cubicBezTo>
                <a:cubicBezTo>
                  <a:pt x="210211" y="681881"/>
                  <a:pt x="226188" y="682116"/>
                  <a:pt x="239151" y="689317"/>
                </a:cubicBezTo>
                <a:cubicBezTo>
                  <a:pt x="268710" y="705739"/>
                  <a:pt x="291478" y="734895"/>
                  <a:pt x="323557" y="745588"/>
                </a:cubicBezTo>
                <a:lnTo>
                  <a:pt x="407963" y="773723"/>
                </a:lnTo>
                <a:cubicBezTo>
                  <a:pt x="454855" y="769034"/>
                  <a:pt x="503932" y="774558"/>
                  <a:pt x="548640" y="759655"/>
                </a:cubicBezTo>
                <a:cubicBezTo>
                  <a:pt x="587027" y="746859"/>
                  <a:pt x="590353" y="622411"/>
                  <a:pt x="590843" y="618978"/>
                </a:cubicBezTo>
                <a:cubicBezTo>
                  <a:pt x="586154" y="529883"/>
                  <a:pt x="584505" y="440575"/>
                  <a:pt x="576776" y="351692"/>
                </a:cubicBezTo>
                <a:cubicBezTo>
                  <a:pt x="575101" y="332430"/>
                  <a:pt x="573433" y="311508"/>
                  <a:pt x="562708" y="295421"/>
                </a:cubicBezTo>
                <a:cubicBezTo>
                  <a:pt x="553330" y="281353"/>
                  <a:pt x="534573" y="276664"/>
                  <a:pt x="520505" y="267286"/>
                </a:cubicBezTo>
                <a:cubicBezTo>
                  <a:pt x="464234" y="271975"/>
                  <a:pt x="404940" y="262561"/>
                  <a:pt x="351693" y="281354"/>
                </a:cubicBezTo>
                <a:cubicBezTo>
                  <a:pt x="320425" y="292390"/>
                  <a:pt x="304800" y="328246"/>
                  <a:pt x="281354" y="351692"/>
                </a:cubicBezTo>
                <a:cubicBezTo>
                  <a:pt x="241267" y="391779"/>
                  <a:pt x="260573" y="368798"/>
                  <a:pt x="225083" y="422031"/>
                </a:cubicBezTo>
                <a:cubicBezTo>
                  <a:pt x="215138" y="461811"/>
                  <a:pt x="191550" y="524384"/>
                  <a:pt x="225083" y="562708"/>
                </a:cubicBezTo>
                <a:cubicBezTo>
                  <a:pt x="244613" y="585028"/>
                  <a:pt x="309490" y="590843"/>
                  <a:pt x="309490" y="590843"/>
                </a:cubicBezTo>
                <a:cubicBezTo>
                  <a:pt x="323558" y="586154"/>
                  <a:pt x="340114" y="586038"/>
                  <a:pt x="351693" y="576775"/>
                </a:cubicBezTo>
                <a:cubicBezTo>
                  <a:pt x="375689" y="557578"/>
                  <a:pt x="407754" y="490480"/>
                  <a:pt x="365760" y="464234"/>
                </a:cubicBezTo>
                <a:cubicBezTo>
                  <a:pt x="337925" y="446837"/>
                  <a:pt x="300111" y="464234"/>
                  <a:pt x="267287" y="46423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Dijagram toka: Magnetni disk 30"/>
          <p:cNvSpPr/>
          <p:nvPr/>
        </p:nvSpPr>
        <p:spPr>
          <a:xfrm>
            <a:off x="6084168" y="4365104"/>
            <a:ext cx="1008112" cy="1080120"/>
          </a:xfrm>
          <a:prstGeom prst="flowChartMagneticDisk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31"/>
          <p:cNvGrpSpPr/>
          <p:nvPr/>
        </p:nvGrpSpPr>
        <p:grpSpPr>
          <a:xfrm>
            <a:off x="0" y="4005064"/>
            <a:ext cx="1296144" cy="2074385"/>
            <a:chOff x="3851920" y="1858671"/>
            <a:chExt cx="1842596" cy="3874585"/>
          </a:xfrm>
        </p:grpSpPr>
        <p:sp>
          <p:nvSpPr>
            <p:cNvPr id="33" name="Strelica savijena prema gore 32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Strelica ulijevo 33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Strelica savijena prema gore 34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Savijena strelica 35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7" name="Jednakokračni trokut 3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3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9" name="Ravni poveznik 38"/>
            <p:cNvCxnSpPr>
              <a:stCxn id="3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ipsa 3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Strelica ulijevo 4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6" name="Bločni luk 4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Dijagram toka: Odgoda 4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3" name="Savijena strelica 4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4" name="Prostoručno 4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Prostoručno 4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ručno 1"/>
          <p:cNvSpPr/>
          <p:nvPr/>
        </p:nvSpPr>
        <p:spPr>
          <a:xfrm>
            <a:off x="-490024" y="2445434"/>
            <a:ext cx="10109980" cy="4089009"/>
          </a:xfrm>
          <a:custGeom>
            <a:avLst/>
            <a:gdLst>
              <a:gd name="connsiteX0" fmla="*/ 9619956 w 10109980"/>
              <a:gd name="connsiteY0" fmla="*/ 58615 h 4089009"/>
              <a:gd name="connsiteX1" fmla="*/ 8227255 w 10109980"/>
              <a:gd name="connsiteY1" fmla="*/ 213360 h 4089009"/>
              <a:gd name="connsiteX2" fmla="*/ 6961162 w 10109980"/>
              <a:gd name="connsiteY2" fmla="*/ 860474 h 4089009"/>
              <a:gd name="connsiteX3" fmla="*/ 4597790 w 10109980"/>
              <a:gd name="connsiteY3" fmla="*/ 1479452 h 4089009"/>
              <a:gd name="connsiteX4" fmla="*/ 2923735 w 10109980"/>
              <a:gd name="connsiteY4" fmla="*/ 2590800 h 4089009"/>
              <a:gd name="connsiteX5" fmla="*/ 419686 w 10109980"/>
              <a:gd name="connsiteY5" fmla="*/ 2900289 h 4089009"/>
              <a:gd name="connsiteX6" fmla="*/ 405618 w 10109980"/>
              <a:gd name="connsiteY6" fmla="*/ 3941298 h 4089009"/>
              <a:gd name="connsiteX7" fmla="*/ 1967132 w 10109980"/>
              <a:gd name="connsiteY7" fmla="*/ 3786554 h 4089009"/>
              <a:gd name="connsiteX8" fmla="*/ 4288301 w 10109980"/>
              <a:gd name="connsiteY8" fmla="*/ 2998763 h 4089009"/>
              <a:gd name="connsiteX9" fmla="*/ 5568461 w 10109980"/>
              <a:gd name="connsiteY9" fmla="*/ 2140634 h 4089009"/>
              <a:gd name="connsiteX10" fmla="*/ 8030307 w 10109980"/>
              <a:gd name="connsiteY10" fmla="*/ 1507588 h 4089009"/>
              <a:gd name="connsiteX11" fmla="*/ 9845039 w 10109980"/>
              <a:gd name="connsiteY11" fmla="*/ 565052 h 4089009"/>
              <a:gd name="connsiteX12" fmla="*/ 9619956 w 10109980"/>
              <a:gd name="connsiteY12" fmla="*/ 58615 h 408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09980" h="4089009">
                <a:moveTo>
                  <a:pt x="9619956" y="58615"/>
                </a:moveTo>
                <a:cubicBezTo>
                  <a:pt x="9350325" y="0"/>
                  <a:pt x="8670387" y="79717"/>
                  <a:pt x="8227255" y="213360"/>
                </a:cubicBezTo>
                <a:cubicBezTo>
                  <a:pt x="7784123" y="347003"/>
                  <a:pt x="7566073" y="649459"/>
                  <a:pt x="6961162" y="860474"/>
                </a:cubicBezTo>
                <a:cubicBezTo>
                  <a:pt x="6356251" y="1071489"/>
                  <a:pt x="5270695" y="1191064"/>
                  <a:pt x="4597790" y="1479452"/>
                </a:cubicBezTo>
                <a:cubicBezTo>
                  <a:pt x="3924886" y="1767840"/>
                  <a:pt x="3620086" y="2353994"/>
                  <a:pt x="2923735" y="2590800"/>
                </a:cubicBezTo>
                <a:cubicBezTo>
                  <a:pt x="2227384" y="2827606"/>
                  <a:pt x="839372" y="2675206"/>
                  <a:pt x="419686" y="2900289"/>
                </a:cubicBezTo>
                <a:cubicBezTo>
                  <a:pt x="0" y="3125372"/>
                  <a:pt x="147710" y="3793587"/>
                  <a:pt x="405618" y="3941298"/>
                </a:cubicBezTo>
                <a:cubicBezTo>
                  <a:pt x="663526" y="4089009"/>
                  <a:pt x="1320018" y="3943643"/>
                  <a:pt x="1967132" y="3786554"/>
                </a:cubicBezTo>
                <a:cubicBezTo>
                  <a:pt x="2614246" y="3629465"/>
                  <a:pt x="3688079" y="3273083"/>
                  <a:pt x="4288301" y="2998763"/>
                </a:cubicBezTo>
                <a:cubicBezTo>
                  <a:pt x="4888523" y="2724443"/>
                  <a:pt x="4944793" y="2389163"/>
                  <a:pt x="5568461" y="2140634"/>
                </a:cubicBezTo>
                <a:cubicBezTo>
                  <a:pt x="6192129" y="1892105"/>
                  <a:pt x="7317544" y="1770185"/>
                  <a:pt x="8030307" y="1507588"/>
                </a:cubicBezTo>
                <a:cubicBezTo>
                  <a:pt x="8743070" y="1244991"/>
                  <a:pt x="9580098" y="804203"/>
                  <a:pt x="9845039" y="565052"/>
                </a:cubicBezTo>
                <a:cubicBezTo>
                  <a:pt x="10109980" y="325901"/>
                  <a:pt x="9889587" y="117230"/>
                  <a:pt x="9619956" y="586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1115616" y="2636912"/>
            <a:ext cx="648072" cy="29523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blak 6"/>
          <p:cNvSpPr/>
          <p:nvPr/>
        </p:nvSpPr>
        <p:spPr>
          <a:xfrm>
            <a:off x="0" y="476672"/>
            <a:ext cx="2627784" cy="223224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/>
          <p:cNvSpPr/>
          <p:nvPr/>
        </p:nvSpPr>
        <p:spPr>
          <a:xfrm>
            <a:off x="0" y="260648"/>
            <a:ext cx="1512168" cy="165618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blak 8"/>
          <p:cNvSpPr/>
          <p:nvPr/>
        </p:nvSpPr>
        <p:spPr>
          <a:xfrm>
            <a:off x="1331640" y="1700808"/>
            <a:ext cx="1080120" cy="122413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>
            <a:off x="899592" y="0"/>
            <a:ext cx="1872208" cy="2088232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8" name="Grupa 47"/>
          <p:cNvGrpSpPr/>
          <p:nvPr/>
        </p:nvGrpSpPr>
        <p:grpSpPr>
          <a:xfrm>
            <a:off x="6804248" y="2060848"/>
            <a:ext cx="2699792" cy="4797152"/>
            <a:chOff x="6804248" y="2060848"/>
            <a:chExt cx="2699792" cy="4797152"/>
          </a:xfrm>
        </p:grpSpPr>
        <p:sp>
          <p:nvSpPr>
            <p:cNvPr id="11" name="Zaobljeni pravokutnik 1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Oblak 1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Oblak 1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Oblak 1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Oblak 1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6" name="Oblak 15"/>
          <p:cNvSpPr/>
          <p:nvPr/>
        </p:nvSpPr>
        <p:spPr>
          <a:xfrm>
            <a:off x="1763688" y="3861048"/>
            <a:ext cx="1512168" cy="144016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3059832" y="3429000"/>
            <a:ext cx="1008112" cy="864096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blak 18"/>
          <p:cNvSpPr/>
          <p:nvPr/>
        </p:nvSpPr>
        <p:spPr>
          <a:xfrm>
            <a:off x="1619672" y="2852936"/>
            <a:ext cx="1224136" cy="216024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-324544" y="4653136"/>
            <a:ext cx="1224136" cy="115212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>
            <a:off x="3707904" y="2564904"/>
            <a:ext cx="122413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4716016" y="2348880"/>
            <a:ext cx="1440160" cy="151216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-252536" y="3861048"/>
            <a:ext cx="1584176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2843808" y="2564904"/>
            <a:ext cx="1296144" cy="129614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Zaobljeni pravokutnik 24"/>
          <p:cNvSpPr/>
          <p:nvPr/>
        </p:nvSpPr>
        <p:spPr>
          <a:xfrm>
            <a:off x="4067944" y="1844824"/>
            <a:ext cx="576064" cy="23762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3131840" y="-243408"/>
            <a:ext cx="2520280" cy="2736304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/>
          <p:cNvSpPr/>
          <p:nvPr/>
        </p:nvSpPr>
        <p:spPr>
          <a:xfrm>
            <a:off x="5004048" y="5301208"/>
            <a:ext cx="1008112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9" name="Ravni poveznik 28"/>
          <p:cNvCxnSpPr/>
          <p:nvPr/>
        </p:nvCxnSpPr>
        <p:spPr>
          <a:xfrm>
            <a:off x="5724128" y="551723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ostoručno 29"/>
          <p:cNvSpPr/>
          <p:nvPr/>
        </p:nvSpPr>
        <p:spPr>
          <a:xfrm>
            <a:off x="5148775" y="5401994"/>
            <a:ext cx="892768" cy="807287"/>
          </a:xfrm>
          <a:custGeom>
            <a:avLst/>
            <a:gdLst>
              <a:gd name="connsiteX0" fmla="*/ 520505 w 892768"/>
              <a:gd name="connsiteY0" fmla="*/ 801858 h 807287"/>
              <a:gd name="connsiteX1" fmla="*/ 773723 w 892768"/>
              <a:gd name="connsiteY1" fmla="*/ 773723 h 807287"/>
              <a:gd name="connsiteX2" fmla="*/ 815927 w 892768"/>
              <a:gd name="connsiteY2" fmla="*/ 745588 h 807287"/>
              <a:gd name="connsiteX3" fmla="*/ 844062 w 892768"/>
              <a:gd name="connsiteY3" fmla="*/ 717452 h 807287"/>
              <a:gd name="connsiteX4" fmla="*/ 872197 w 892768"/>
              <a:gd name="connsiteY4" fmla="*/ 675249 h 807287"/>
              <a:gd name="connsiteX5" fmla="*/ 886265 w 892768"/>
              <a:gd name="connsiteY5" fmla="*/ 576775 h 807287"/>
              <a:gd name="connsiteX6" fmla="*/ 801859 w 892768"/>
              <a:gd name="connsiteY6" fmla="*/ 436098 h 807287"/>
              <a:gd name="connsiteX7" fmla="*/ 703385 w 892768"/>
              <a:gd name="connsiteY7" fmla="*/ 407963 h 807287"/>
              <a:gd name="connsiteX8" fmla="*/ 689317 w 892768"/>
              <a:gd name="connsiteY8" fmla="*/ 351692 h 807287"/>
              <a:gd name="connsiteX9" fmla="*/ 675250 w 892768"/>
              <a:gd name="connsiteY9" fmla="*/ 182880 h 807287"/>
              <a:gd name="connsiteX10" fmla="*/ 618979 w 892768"/>
              <a:gd name="connsiteY10" fmla="*/ 112541 h 807287"/>
              <a:gd name="connsiteX11" fmla="*/ 520505 w 892768"/>
              <a:gd name="connsiteY11" fmla="*/ 56271 h 807287"/>
              <a:gd name="connsiteX12" fmla="*/ 436099 w 892768"/>
              <a:gd name="connsiteY12" fmla="*/ 28135 h 807287"/>
              <a:gd name="connsiteX13" fmla="*/ 379828 w 892768"/>
              <a:gd name="connsiteY13" fmla="*/ 0 h 807287"/>
              <a:gd name="connsiteX14" fmla="*/ 267287 w 892768"/>
              <a:gd name="connsiteY14" fmla="*/ 14068 h 807287"/>
              <a:gd name="connsiteX15" fmla="*/ 239151 w 892768"/>
              <a:gd name="connsiteY15" fmla="*/ 42203 h 807287"/>
              <a:gd name="connsiteX16" fmla="*/ 211016 w 892768"/>
              <a:gd name="connsiteY16" fmla="*/ 140677 h 807287"/>
              <a:gd name="connsiteX17" fmla="*/ 140677 w 892768"/>
              <a:gd name="connsiteY17" fmla="*/ 196948 h 807287"/>
              <a:gd name="connsiteX18" fmla="*/ 56271 w 892768"/>
              <a:gd name="connsiteY18" fmla="*/ 309489 h 807287"/>
              <a:gd name="connsiteX19" fmla="*/ 28136 w 892768"/>
              <a:gd name="connsiteY19" fmla="*/ 365760 h 807287"/>
              <a:gd name="connsiteX20" fmla="*/ 0 w 892768"/>
              <a:gd name="connsiteY20" fmla="*/ 450166 h 807287"/>
              <a:gd name="connsiteX21" fmla="*/ 14068 w 892768"/>
              <a:gd name="connsiteY21" fmla="*/ 534572 h 807287"/>
              <a:gd name="connsiteX22" fmla="*/ 42203 w 892768"/>
              <a:gd name="connsiteY22" fmla="*/ 562708 h 807287"/>
              <a:gd name="connsiteX23" fmla="*/ 70339 w 892768"/>
              <a:gd name="connsiteY23" fmla="*/ 604911 h 807287"/>
              <a:gd name="connsiteX24" fmla="*/ 154745 w 892768"/>
              <a:gd name="connsiteY24" fmla="*/ 647114 h 807287"/>
              <a:gd name="connsiteX25" fmla="*/ 196948 w 892768"/>
              <a:gd name="connsiteY25" fmla="*/ 675249 h 807287"/>
              <a:gd name="connsiteX26" fmla="*/ 239151 w 892768"/>
              <a:gd name="connsiteY26" fmla="*/ 689317 h 807287"/>
              <a:gd name="connsiteX27" fmla="*/ 323557 w 892768"/>
              <a:gd name="connsiteY27" fmla="*/ 745588 h 807287"/>
              <a:gd name="connsiteX28" fmla="*/ 407963 w 892768"/>
              <a:gd name="connsiteY28" fmla="*/ 773723 h 807287"/>
              <a:gd name="connsiteX29" fmla="*/ 548640 w 892768"/>
              <a:gd name="connsiteY29" fmla="*/ 759655 h 807287"/>
              <a:gd name="connsiteX30" fmla="*/ 590843 w 892768"/>
              <a:gd name="connsiteY30" fmla="*/ 618978 h 807287"/>
              <a:gd name="connsiteX31" fmla="*/ 576776 w 892768"/>
              <a:gd name="connsiteY31" fmla="*/ 351692 h 807287"/>
              <a:gd name="connsiteX32" fmla="*/ 562708 w 892768"/>
              <a:gd name="connsiteY32" fmla="*/ 295421 h 807287"/>
              <a:gd name="connsiteX33" fmla="*/ 520505 w 892768"/>
              <a:gd name="connsiteY33" fmla="*/ 267286 h 807287"/>
              <a:gd name="connsiteX34" fmla="*/ 351693 w 892768"/>
              <a:gd name="connsiteY34" fmla="*/ 281354 h 807287"/>
              <a:gd name="connsiteX35" fmla="*/ 281354 w 892768"/>
              <a:gd name="connsiteY35" fmla="*/ 351692 h 807287"/>
              <a:gd name="connsiteX36" fmla="*/ 225083 w 892768"/>
              <a:gd name="connsiteY36" fmla="*/ 422031 h 807287"/>
              <a:gd name="connsiteX37" fmla="*/ 225083 w 892768"/>
              <a:gd name="connsiteY37" fmla="*/ 562708 h 807287"/>
              <a:gd name="connsiteX38" fmla="*/ 309490 w 892768"/>
              <a:gd name="connsiteY38" fmla="*/ 590843 h 807287"/>
              <a:gd name="connsiteX39" fmla="*/ 351693 w 892768"/>
              <a:gd name="connsiteY39" fmla="*/ 576775 h 807287"/>
              <a:gd name="connsiteX40" fmla="*/ 365760 w 892768"/>
              <a:gd name="connsiteY40" fmla="*/ 464234 h 807287"/>
              <a:gd name="connsiteX41" fmla="*/ 267287 w 892768"/>
              <a:gd name="connsiteY41" fmla="*/ 464234 h 80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92768" h="807287">
                <a:moveTo>
                  <a:pt x="520505" y="801858"/>
                </a:moveTo>
                <a:cubicBezTo>
                  <a:pt x="546886" y="800099"/>
                  <a:pt x="706594" y="807287"/>
                  <a:pt x="773723" y="773723"/>
                </a:cubicBezTo>
                <a:cubicBezTo>
                  <a:pt x="788846" y="766162"/>
                  <a:pt x="802724" y="756150"/>
                  <a:pt x="815927" y="745588"/>
                </a:cubicBezTo>
                <a:cubicBezTo>
                  <a:pt x="826284" y="737303"/>
                  <a:pt x="835777" y="727809"/>
                  <a:pt x="844062" y="717452"/>
                </a:cubicBezTo>
                <a:cubicBezTo>
                  <a:pt x="854624" y="704250"/>
                  <a:pt x="862819" y="689317"/>
                  <a:pt x="872197" y="675249"/>
                </a:cubicBezTo>
                <a:cubicBezTo>
                  <a:pt x="876886" y="642424"/>
                  <a:pt x="892768" y="609289"/>
                  <a:pt x="886265" y="576775"/>
                </a:cubicBezTo>
                <a:cubicBezTo>
                  <a:pt x="883089" y="560894"/>
                  <a:pt x="840985" y="459574"/>
                  <a:pt x="801859" y="436098"/>
                </a:cubicBezTo>
                <a:cubicBezTo>
                  <a:pt x="787447" y="427451"/>
                  <a:pt x="713891" y="410590"/>
                  <a:pt x="703385" y="407963"/>
                </a:cubicBezTo>
                <a:cubicBezTo>
                  <a:pt x="698696" y="389206"/>
                  <a:pt x="691715" y="370877"/>
                  <a:pt x="689317" y="351692"/>
                </a:cubicBezTo>
                <a:cubicBezTo>
                  <a:pt x="682313" y="295662"/>
                  <a:pt x="686324" y="238249"/>
                  <a:pt x="675250" y="182880"/>
                </a:cubicBezTo>
                <a:cubicBezTo>
                  <a:pt x="671769" y="165474"/>
                  <a:pt x="633957" y="124523"/>
                  <a:pt x="618979" y="112541"/>
                </a:cubicBezTo>
                <a:cubicBezTo>
                  <a:pt x="593601" y="92238"/>
                  <a:pt x="549386" y="67824"/>
                  <a:pt x="520505" y="56271"/>
                </a:cubicBezTo>
                <a:cubicBezTo>
                  <a:pt x="492969" y="45257"/>
                  <a:pt x="462625" y="41398"/>
                  <a:pt x="436099" y="28135"/>
                </a:cubicBezTo>
                <a:lnTo>
                  <a:pt x="379828" y="0"/>
                </a:lnTo>
                <a:cubicBezTo>
                  <a:pt x="342314" y="4689"/>
                  <a:pt x="303498" y="3205"/>
                  <a:pt x="267287" y="14068"/>
                </a:cubicBezTo>
                <a:cubicBezTo>
                  <a:pt x="254583" y="17879"/>
                  <a:pt x="245083" y="30340"/>
                  <a:pt x="239151" y="42203"/>
                </a:cubicBezTo>
                <a:cubicBezTo>
                  <a:pt x="220764" y="78977"/>
                  <a:pt x="231751" y="106119"/>
                  <a:pt x="211016" y="140677"/>
                </a:cubicBezTo>
                <a:cubicBezTo>
                  <a:pt x="197654" y="162947"/>
                  <a:pt x="159842" y="184171"/>
                  <a:pt x="140677" y="196948"/>
                </a:cubicBezTo>
                <a:cubicBezTo>
                  <a:pt x="77050" y="292390"/>
                  <a:pt x="108318" y="257444"/>
                  <a:pt x="56271" y="309489"/>
                </a:cubicBezTo>
                <a:cubicBezTo>
                  <a:pt x="46893" y="328246"/>
                  <a:pt x="35924" y="346289"/>
                  <a:pt x="28136" y="365760"/>
                </a:cubicBezTo>
                <a:cubicBezTo>
                  <a:pt x="17122" y="393296"/>
                  <a:pt x="0" y="450166"/>
                  <a:pt x="0" y="450166"/>
                </a:cubicBezTo>
                <a:cubicBezTo>
                  <a:pt x="4689" y="478301"/>
                  <a:pt x="4053" y="507865"/>
                  <a:pt x="14068" y="534572"/>
                </a:cubicBezTo>
                <a:cubicBezTo>
                  <a:pt x="18725" y="546991"/>
                  <a:pt x="33918" y="552351"/>
                  <a:pt x="42203" y="562708"/>
                </a:cubicBezTo>
                <a:cubicBezTo>
                  <a:pt x="52765" y="575910"/>
                  <a:pt x="58384" y="592956"/>
                  <a:pt x="70339" y="604911"/>
                </a:cubicBezTo>
                <a:cubicBezTo>
                  <a:pt x="110654" y="645226"/>
                  <a:pt x="108980" y="624231"/>
                  <a:pt x="154745" y="647114"/>
                </a:cubicBezTo>
                <a:cubicBezTo>
                  <a:pt x="169867" y="654675"/>
                  <a:pt x="181826" y="667688"/>
                  <a:pt x="196948" y="675249"/>
                </a:cubicBezTo>
                <a:cubicBezTo>
                  <a:pt x="210211" y="681881"/>
                  <a:pt x="226188" y="682116"/>
                  <a:pt x="239151" y="689317"/>
                </a:cubicBezTo>
                <a:cubicBezTo>
                  <a:pt x="268710" y="705739"/>
                  <a:pt x="291478" y="734895"/>
                  <a:pt x="323557" y="745588"/>
                </a:cubicBezTo>
                <a:lnTo>
                  <a:pt x="407963" y="773723"/>
                </a:lnTo>
                <a:cubicBezTo>
                  <a:pt x="454855" y="769034"/>
                  <a:pt x="503932" y="774558"/>
                  <a:pt x="548640" y="759655"/>
                </a:cubicBezTo>
                <a:cubicBezTo>
                  <a:pt x="587027" y="746859"/>
                  <a:pt x="590353" y="622411"/>
                  <a:pt x="590843" y="618978"/>
                </a:cubicBezTo>
                <a:cubicBezTo>
                  <a:pt x="586154" y="529883"/>
                  <a:pt x="584505" y="440575"/>
                  <a:pt x="576776" y="351692"/>
                </a:cubicBezTo>
                <a:cubicBezTo>
                  <a:pt x="575101" y="332430"/>
                  <a:pt x="573433" y="311508"/>
                  <a:pt x="562708" y="295421"/>
                </a:cubicBezTo>
                <a:cubicBezTo>
                  <a:pt x="553330" y="281353"/>
                  <a:pt x="534573" y="276664"/>
                  <a:pt x="520505" y="267286"/>
                </a:cubicBezTo>
                <a:cubicBezTo>
                  <a:pt x="464234" y="271975"/>
                  <a:pt x="404940" y="262561"/>
                  <a:pt x="351693" y="281354"/>
                </a:cubicBezTo>
                <a:cubicBezTo>
                  <a:pt x="320425" y="292390"/>
                  <a:pt x="304800" y="328246"/>
                  <a:pt x="281354" y="351692"/>
                </a:cubicBezTo>
                <a:cubicBezTo>
                  <a:pt x="241267" y="391779"/>
                  <a:pt x="260573" y="368798"/>
                  <a:pt x="225083" y="422031"/>
                </a:cubicBezTo>
                <a:cubicBezTo>
                  <a:pt x="215138" y="461811"/>
                  <a:pt x="191550" y="524384"/>
                  <a:pt x="225083" y="562708"/>
                </a:cubicBezTo>
                <a:cubicBezTo>
                  <a:pt x="244613" y="585028"/>
                  <a:pt x="309490" y="590843"/>
                  <a:pt x="309490" y="590843"/>
                </a:cubicBezTo>
                <a:cubicBezTo>
                  <a:pt x="323558" y="586154"/>
                  <a:pt x="340114" y="586038"/>
                  <a:pt x="351693" y="576775"/>
                </a:cubicBezTo>
                <a:cubicBezTo>
                  <a:pt x="375689" y="557578"/>
                  <a:pt x="407754" y="490480"/>
                  <a:pt x="365760" y="464234"/>
                </a:cubicBezTo>
                <a:cubicBezTo>
                  <a:pt x="337925" y="446837"/>
                  <a:pt x="300111" y="464234"/>
                  <a:pt x="267287" y="46423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Dijagram toka: Magnetni disk 30"/>
          <p:cNvSpPr/>
          <p:nvPr/>
        </p:nvSpPr>
        <p:spPr>
          <a:xfrm>
            <a:off x="6084168" y="4365104"/>
            <a:ext cx="1008112" cy="1080120"/>
          </a:xfrm>
          <a:prstGeom prst="flowChartMagneticDisk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31"/>
          <p:cNvGrpSpPr/>
          <p:nvPr/>
        </p:nvGrpSpPr>
        <p:grpSpPr>
          <a:xfrm>
            <a:off x="-648072" y="4149080"/>
            <a:ext cx="1296144" cy="2074385"/>
            <a:chOff x="3851920" y="1858671"/>
            <a:chExt cx="1842596" cy="3874585"/>
          </a:xfrm>
        </p:grpSpPr>
        <p:sp>
          <p:nvSpPr>
            <p:cNvPr id="33" name="Strelica savijena prema gore 32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Strelica ulijevo 33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Strelica savijena prema gore 34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Savijena strelica 35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7" name="Jednakokračni trokut 3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3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9" name="Ravni poveznik 38"/>
            <p:cNvCxnSpPr>
              <a:stCxn id="3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ipsa 3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Strelica ulijevo 4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6" name="Bločni luk 4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Dijagram toka: Odgoda 4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3" name="Savijena strelica 4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4" name="Prostoručno 4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Prostoručno 4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1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8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2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3" name="Grupa 52"/>
          <p:cNvGrpSpPr/>
          <p:nvPr/>
        </p:nvGrpSpPr>
        <p:grpSpPr>
          <a:xfrm flipH="1">
            <a:off x="8964488" y="4293096"/>
            <a:ext cx="648072" cy="1908792"/>
            <a:chOff x="2051720" y="2492896"/>
            <a:chExt cx="1080120" cy="3492968"/>
          </a:xfrm>
        </p:grpSpPr>
        <p:grpSp>
          <p:nvGrpSpPr>
            <p:cNvPr id="54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upa 52"/>
          <p:cNvGrpSpPr/>
          <p:nvPr/>
        </p:nvGrpSpPr>
        <p:grpSpPr>
          <a:xfrm flipH="1">
            <a:off x="8676456" y="4365104"/>
            <a:ext cx="648072" cy="1908792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upa 52"/>
          <p:cNvGrpSpPr/>
          <p:nvPr/>
        </p:nvGrpSpPr>
        <p:grpSpPr>
          <a:xfrm flipH="1">
            <a:off x="8100392" y="4509120"/>
            <a:ext cx="648072" cy="1908792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upa 52"/>
          <p:cNvGrpSpPr/>
          <p:nvPr/>
        </p:nvGrpSpPr>
        <p:grpSpPr>
          <a:xfrm flipH="1">
            <a:off x="7380312" y="4581128"/>
            <a:ext cx="648072" cy="1908792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upa 52"/>
          <p:cNvGrpSpPr/>
          <p:nvPr/>
        </p:nvGrpSpPr>
        <p:grpSpPr>
          <a:xfrm flipH="1">
            <a:off x="6372200" y="4437112"/>
            <a:ext cx="648072" cy="1908792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5220072" y="3140968"/>
            <a:ext cx="3600400" cy="3240360"/>
          </a:xfrm>
          <a:prstGeom prst="rect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6588224" y="4653136"/>
            <a:ext cx="864096" cy="17281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Trapezoid 29"/>
          <p:cNvSpPr/>
          <p:nvPr/>
        </p:nvSpPr>
        <p:spPr>
          <a:xfrm rot="5400000">
            <a:off x="6084168" y="5157192"/>
            <a:ext cx="1728192" cy="720080"/>
          </a:xfrm>
          <a:prstGeom prst="trapezoid">
            <a:avLst>
              <a:gd name="adj" fmla="val 11813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Jednakokračni trokut 6"/>
          <p:cNvSpPr/>
          <p:nvPr/>
        </p:nvSpPr>
        <p:spPr>
          <a:xfrm>
            <a:off x="4860032" y="0"/>
            <a:ext cx="4283968" cy="3456384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5436096" y="3789040"/>
            <a:ext cx="1080120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7596336" y="3789040"/>
            <a:ext cx="1008112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1763688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515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7555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6774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12596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43559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277180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Zaobljeni pravokutnik 17"/>
          <p:cNvSpPr/>
          <p:nvPr/>
        </p:nvSpPr>
        <p:spPr>
          <a:xfrm>
            <a:off x="334786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48600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38519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8639944" y="4869160"/>
            <a:ext cx="504056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2411760" y="5589240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1187624" y="537321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1907704" y="599390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k 24"/>
          <p:cNvSpPr/>
          <p:nvPr/>
        </p:nvSpPr>
        <p:spPr>
          <a:xfrm>
            <a:off x="1043608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0" y="544522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blak 26"/>
          <p:cNvSpPr/>
          <p:nvPr/>
        </p:nvSpPr>
        <p:spPr>
          <a:xfrm>
            <a:off x="0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upa 52"/>
          <p:cNvGrpSpPr/>
          <p:nvPr/>
        </p:nvGrpSpPr>
        <p:grpSpPr>
          <a:xfrm flipH="1">
            <a:off x="5436096" y="4437112"/>
            <a:ext cx="648072" cy="1908792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upa 52"/>
          <p:cNvGrpSpPr/>
          <p:nvPr/>
        </p:nvGrpSpPr>
        <p:grpSpPr>
          <a:xfrm flipH="1">
            <a:off x="4932040" y="4293096"/>
            <a:ext cx="648072" cy="1908792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upa 52"/>
          <p:cNvGrpSpPr/>
          <p:nvPr/>
        </p:nvGrpSpPr>
        <p:grpSpPr>
          <a:xfrm flipH="1">
            <a:off x="4283968" y="4149080"/>
            <a:ext cx="648072" cy="1908792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upa 52"/>
          <p:cNvGrpSpPr/>
          <p:nvPr/>
        </p:nvGrpSpPr>
        <p:grpSpPr>
          <a:xfrm flipH="1">
            <a:off x="3779912" y="4077072"/>
            <a:ext cx="576064" cy="1836784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upa 52"/>
          <p:cNvGrpSpPr/>
          <p:nvPr/>
        </p:nvGrpSpPr>
        <p:grpSpPr>
          <a:xfrm flipH="1">
            <a:off x="3347864" y="3933056"/>
            <a:ext cx="576064" cy="1836784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upa 52"/>
          <p:cNvGrpSpPr/>
          <p:nvPr/>
        </p:nvGrpSpPr>
        <p:grpSpPr>
          <a:xfrm flipH="1">
            <a:off x="2987824" y="3717032"/>
            <a:ext cx="576064" cy="1764776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upa 52"/>
          <p:cNvGrpSpPr/>
          <p:nvPr/>
        </p:nvGrpSpPr>
        <p:grpSpPr>
          <a:xfrm flipH="1">
            <a:off x="2699792" y="3645024"/>
            <a:ext cx="504056" cy="1692768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upa 52"/>
          <p:cNvGrpSpPr/>
          <p:nvPr/>
        </p:nvGrpSpPr>
        <p:grpSpPr>
          <a:xfrm flipH="1">
            <a:off x="2483768" y="3573016"/>
            <a:ext cx="432048" cy="1548752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upa 52"/>
          <p:cNvGrpSpPr/>
          <p:nvPr/>
        </p:nvGrpSpPr>
        <p:grpSpPr>
          <a:xfrm flipH="1">
            <a:off x="2339752" y="3429000"/>
            <a:ext cx="432048" cy="1476744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upa 52"/>
          <p:cNvGrpSpPr/>
          <p:nvPr/>
        </p:nvGrpSpPr>
        <p:grpSpPr>
          <a:xfrm flipH="1">
            <a:off x="2339752" y="3429000"/>
            <a:ext cx="432048" cy="1404736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5220072" y="3140968"/>
            <a:ext cx="3600400" cy="3240360"/>
          </a:xfrm>
          <a:prstGeom prst="rect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7" name="Jednakokračni trokut 6"/>
          <p:cNvSpPr/>
          <p:nvPr/>
        </p:nvSpPr>
        <p:spPr>
          <a:xfrm>
            <a:off x="4860032" y="0"/>
            <a:ext cx="4283968" cy="3456384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5436096" y="3789040"/>
            <a:ext cx="1080120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7596336" y="3789040"/>
            <a:ext cx="1008112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6588224" y="4653136"/>
            <a:ext cx="864096" cy="17281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1763688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515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7555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6774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12596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43559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277180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Zaobljeni pravokutnik 17"/>
          <p:cNvSpPr/>
          <p:nvPr/>
        </p:nvSpPr>
        <p:spPr>
          <a:xfrm>
            <a:off x="334786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48600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38519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8639944" y="4869160"/>
            <a:ext cx="504056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2411760" y="5589240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1187624" y="537321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1907704" y="599390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k 24"/>
          <p:cNvSpPr/>
          <p:nvPr/>
        </p:nvSpPr>
        <p:spPr>
          <a:xfrm>
            <a:off x="1043608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0" y="544522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blak 26"/>
          <p:cNvSpPr/>
          <p:nvPr/>
        </p:nvSpPr>
        <p:spPr>
          <a:xfrm>
            <a:off x="0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Trapezoid 29"/>
          <p:cNvSpPr/>
          <p:nvPr/>
        </p:nvSpPr>
        <p:spPr>
          <a:xfrm rot="5400000">
            <a:off x="6012160" y="5229200"/>
            <a:ext cx="1728192" cy="576064"/>
          </a:xfrm>
          <a:prstGeom prst="trapezoid">
            <a:avLst>
              <a:gd name="adj" fmla="val 26465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upa 52"/>
          <p:cNvGrpSpPr/>
          <p:nvPr/>
        </p:nvGrpSpPr>
        <p:grpSpPr>
          <a:xfrm flipH="1">
            <a:off x="2411760" y="3429000"/>
            <a:ext cx="432048" cy="1260720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67" name="Obični oblačić 66"/>
          <p:cNvSpPr/>
          <p:nvPr/>
        </p:nvSpPr>
        <p:spPr>
          <a:xfrm>
            <a:off x="3707904" y="476672"/>
            <a:ext cx="3672408" cy="3024336"/>
          </a:xfrm>
          <a:prstGeom prst="cloudCallout">
            <a:avLst>
              <a:gd name="adj1" fmla="val -60516"/>
              <a:gd name="adj2" fmla="val 514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Vuk:</a:t>
            </a:r>
            <a:r>
              <a:rPr lang="hr-HR" dirty="0" err="1" smtClean="0"/>
              <a:t>kuc</a:t>
            </a:r>
            <a:r>
              <a:rPr lang="hr-HR" dirty="0" smtClean="0"/>
              <a:t> </a:t>
            </a:r>
            <a:r>
              <a:rPr lang="hr-HR" dirty="0" err="1" smtClean="0"/>
              <a:t>kuc</a:t>
            </a:r>
            <a:endParaRPr lang="hr-HR" dirty="0" smtClean="0"/>
          </a:p>
          <a:p>
            <a:pPr algn="ctr"/>
            <a:r>
              <a:rPr lang="hr-HR" dirty="0" smtClean="0"/>
              <a:t>Baka:Tko je</a:t>
            </a:r>
          </a:p>
          <a:p>
            <a:pPr algn="ctr"/>
            <a:r>
              <a:rPr lang="hr-HR" dirty="0" smtClean="0"/>
              <a:t>Vuk:crvenkapica</a:t>
            </a:r>
          </a:p>
          <a:p>
            <a:pPr algn="ctr"/>
            <a:r>
              <a:rPr lang="hr-HR" dirty="0" smtClean="0"/>
              <a:t>Baka:Uđi,Zlato</a:t>
            </a:r>
          </a:p>
          <a:p>
            <a:pPr algn="ctr"/>
            <a:endParaRPr lang="hr-HR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upa 52"/>
          <p:cNvGrpSpPr/>
          <p:nvPr/>
        </p:nvGrpSpPr>
        <p:grpSpPr>
          <a:xfrm flipH="1">
            <a:off x="2411760" y="3429000"/>
            <a:ext cx="432048" cy="1260720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67" name="Obični oblačić 66"/>
          <p:cNvSpPr/>
          <p:nvPr/>
        </p:nvSpPr>
        <p:spPr>
          <a:xfrm>
            <a:off x="3707904" y="476672"/>
            <a:ext cx="3672408" cy="3024336"/>
          </a:xfrm>
          <a:prstGeom prst="cloudCallout">
            <a:avLst>
              <a:gd name="adj1" fmla="val -60516"/>
              <a:gd name="adj2" fmla="val 514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Vuk:</a:t>
            </a:r>
            <a:r>
              <a:rPr lang="hr-HR" dirty="0" err="1" smtClean="0"/>
              <a:t>kuc</a:t>
            </a:r>
            <a:r>
              <a:rPr lang="hr-HR" dirty="0" smtClean="0"/>
              <a:t> </a:t>
            </a:r>
            <a:r>
              <a:rPr lang="hr-HR" dirty="0" err="1" smtClean="0"/>
              <a:t>kuc</a:t>
            </a:r>
            <a:endParaRPr lang="hr-HR" dirty="0" smtClean="0"/>
          </a:p>
          <a:p>
            <a:pPr algn="ctr"/>
            <a:r>
              <a:rPr lang="hr-HR" dirty="0" smtClean="0"/>
              <a:t>Baka:Tko je</a:t>
            </a:r>
          </a:p>
          <a:p>
            <a:pPr algn="ctr"/>
            <a:r>
              <a:rPr lang="hr-HR" dirty="0" smtClean="0"/>
              <a:t>Vuk:crvenkapica</a:t>
            </a:r>
          </a:p>
          <a:p>
            <a:pPr algn="ctr"/>
            <a:r>
              <a:rPr lang="hr-HR" dirty="0" smtClean="0"/>
              <a:t>Baka:Uđi,Zlato</a:t>
            </a:r>
          </a:p>
          <a:p>
            <a:pPr algn="ctr"/>
            <a:endParaRPr lang="hr-HR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upa 52"/>
          <p:cNvGrpSpPr/>
          <p:nvPr/>
        </p:nvGrpSpPr>
        <p:grpSpPr>
          <a:xfrm flipH="1">
            <a:off x="2411760" y="3429000"/>
            <a:ext cx="432048" cy="1260720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67" name="Obični oblačić 66"/>
          <p:cNvSpPr/>
          <p:nvPr/>
        </p:nvSpPr>
        <p:spPr>
          <a:xfrm>
            <a:off x="3707904" y="476672"/>
            <a:ext cx="3672408" cy="3024336"/>
          </a:xfrm>
          <a:prstGeom prst="cloudCallout">
            <a:avLst>
              <a:gd name="adj1" fmla="val -60516"/>
              <a:gd name="adj2" fmla="val 514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Vuk:</a:t>
            </a:r>
            <a:r>
              <a:rPr lang="hr-HR" dirty="0" err="1" smtClean="0"/>
              <a:t>kuc</a:t>
            </a:r>
            <a:r>
              <a:rPr lang="hr-HR" dirty="0" smtClean="0"/>
              <a:t> </a:t>
            </a:r>
            <a:r>
              <a:rPr lang="hr-HR" dirty="0" err="1" smtClean="0"/>
              <a:t>kuc</a:t>
            </a:r>
            <a:endParaRPr lang="hr-HR" dirty="0" smtClean="0"/>
          </a:p>
          <a:p>
            <a:pPr algn="ctr"/>
            <a:r>
              <a:rPr lang="hr-HR" dirty="0" smtClean="0"/>
              <a:t>Baka:Tko je</a:t>
            </a:r>
          </a:p>
          <a:p>
            <a:pPr algn="ctr"/>
            <a:r>
              <a:rPr lang="hr-HR" dirty="0" smtClean="0"/>
              <a:t>Vuk:crvenkapica</a:t>
            </a:r>
          </a:p>
          <a:p>
            <a:pPr algn="ctr"/>
            <a:r>
              <a:rPr lang="hr-HR" dirty="0" smtClean="0"/>
              <a:t>Baka:Uđi,Zlato</a:t>
            </a:r>
          </a:p>
          <a:p>
            <a:pPr algn="ctr"/>
            <a:endParaRPr lang="hr-HR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upa 52"/>
          <p:cNvGrpSpPr/>
          <p:nvPr/>
        </p:nvGrpSpPr>
        <p:grpSpPr>
          <a:xfrm flipH="1">
            <a:off x="2411760" y="3429000"/>
            <a:ext cx="432048" cy="1260720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67" name="Obični oblačić 66"/>
          <p:cNvSpPr/>
          <p:nvPr/>
        </p:nvSpPr>
        <p:spPr>
          <a:xfrm>
            <a:off x="3707904" y="476672"/>
            <a:ext cx="3672408" cy="3024336"/>
          </a:xfrm>
          <a:prstGeom prst="cloudCallout">
            <a:avLst>
              <a:gd name="adj1" fmla="val -60516"/>
              <a:gd name="adj2" fmla="val 514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Vuk:</a:t>
            </a:r>
            <a:r>
              <a:rPr lang="hr-HR" dirty="0" err="1" smtClean="0"/>
              <a:t>kuc</a:t>
            </a:r>
            <a:r>
              <a:rPr lang="hr-HR" dirty="0" smtClean="0"/>
              <a:t> </a:t>
            </a:r>
            <a:r>
              <a:rPr lang="hr-HR" dirty="0" err="1" smtClean="0"/>
              <a:t>kuc</a:t>
            </a:r>
            <a:endParaRPr lang="hr-HR" dirty="0" smtClean="0"/>
          </a:p>
          <a:p>
            <a:pPr algn="ctr"/>
            <a:r>
              <a:rPr lang="hr-HR" dirty="0" smtClean="0"/>
              <a:t>Baka:Tko je</a:t>
            </a:r>
          </a:p>
          <a:p>
            <a:pPr algn="ctr"/>
            <a:r>
              <a:rPr lang="hr-HR" dirty="0" smtClean="0"/>
              <a:t>Vuk:crvenkapica</a:t>
            </a:r>
          </a:p>
          <a:p>
            <a:pPr algn="ctr"/>
            <a:r>
              <a:rPr lang="hr-HR" dirty="0" smtClean="0"/>
              <a:t>Baka:Uđi,Zlato</a:t>
            </a:r>
          </a:p>
          <a:p>
            <a:pPr algn="ctr"/>
            <a:endParaRPr lang="hr-HR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upa 52"/>
          <p:cNvGrpSpPr/>
          <p:nvPr/>
        </p:nvGrpSpPr>
        <p:grpSpPr>
          <a:xfrm flipH="1">
            <a:off x="2411760" y="3429000"/>
            <a:ext cx="360040" cy="1260720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8" name="Trapezoid 67"/>
          <p:cNvSpPr/>
          <p:nvPr/>
        </p:nvSpPr>
        <p:spPr>
          <a:xfrm rot="5400000">
            <a:off x="1931705" y="3693031"/>
            <a:ext cx="1152131" cy="480054"/>
          </a:xfrm>
          <a:prstGeom prst="trapezoid">
            <a:avLst>
              <a:gd name="adj" fmla="val 11813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52"/>
          <p:cNvGrpSpPr/>
          <p:nvPr/>
        </p:nvGrpSpPr>
        <p:grpSpPr>
          <a:xfrm flipH="1">
            <a:off x="2411760" y="3429000"/>
            <a:ext cx="360040" cy="1188712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8" name="Trapezoid 67"/>
          <p:cNvSpPr/>
          <p:nvPr/>
        </p:nvSpPr>
        <p:spPr>
          <a:xfrm rot="5400000">
            <a:off x="1871698" y="3753038"/>
            <a:ext cx="1152131" cy="360040"/>
          </a:xfrm>
          <a:prstGeom prst="trapezoid">
            <a:avLst>
              <a:gd name="adj" fmla="val 30332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52"/>
          <p:cNvGrpSpPr/>
          <p:nvPr/>
        </p:nvGrpSpPr>
        <p:grpSpPr>
          <a:xfrm flipH="1">
            <a:off x="2483768" y="3501008"/>
            <a:ext cx="360040" cy="1044696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8" name="Trapezoid 67"/>
          <p:cNvSpPr/>
          <p:nvPr/>
        </p:nvSpPr>
        <p:spPr>
          <a:xfrm rot="5400000">
            <a:off x="1835694" y="3789043"/>
            <a:ext cx="1152131" cy="288032"/>
          </a:xfrm>
          <a:prstGeom prst="trapezoid">
            <a:avLst>
              <a:gd name="adj" fmla="val 30332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52"/>
          <p:cNvGrpSpPr/>
          <p:nvPr/>
        </p:nvGrpSpPr>
        <p:grpSpPr>
          <a:xfrm flipH="1">
            <a:off x="2493293" y="3501008"/>
            <a:ext cx="350515" cy="1006596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52"/>
          <p:cNvGrpSpPr/>
          <p:nvPr/>
        </p:nvGrpSpPr>
        <p:grpSpPr>
          <a:xfrm flipH="1">
            <a:off x="2493293" y="3501008"/>
            <a:ext cx="350515" cy="1006596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68" name="Trapezoid 67"/>
          <p:cNvSpPr/>
          <p:nvPr/>
        </p:nvSpPr>
        <p:spPr>
          <a:xfrm rot="5400000">
            <a:off x="1871698" y="3753040"/>
            <a:ext cx="1152131" cy="360040"/>
          </a:xfrm>
          <a:prstGeom prst="trapezoid">
            <a:avLst>
              <a:gd name="adj" fmla="val 30332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52"/>
          <p:cNvGrpSpPr/>
          <p:nvPr/>
        </p:nvGrpSpPr>
        <p:grpSpPr>
          <a:xfrm flipH="1">
            <a:off x="2493293" y="3501008"/>
            <a:ext cx="350515" cy="1006596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68" name="Trapezoid 67"/>
          <p:cNvSpPr/>
          <p:nvPr/>
        </p:nvSpPr>
        <p:spPr>
          <a:xfrm rot="5400000">
            <a:off x="1907702" y="3717037"/>
            <a:ext cx="1152131" cy="432048"/>
          </a:xfrm>
          <a:prstGeom prst="trapezoid">
            <a:avLst>
              <a:gd name="adj" fmla="val 21514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5220072" y="3140968"/>
            <a:ext cx="3600400" cy="3240360"/>
          </a:xfrm>
          <a:prstGeom prst="rect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7" name="Jednakokračni trokut 6"/>
          <p:cNvSpPr/>
          <p:nvPr/>
        </p:nvSpPr>
        <p:spPr>
          <a:xfrm>
            <a:off x="4860032" y="0"/>
            <a:ext cx="4283968" cy="3456384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5436096" y="3789040"/>
            <a:ext cx="1080120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7596336" y="3789040"/>
            <a:ext cx="1008112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6588224" y="4653136"/>
            <a:ext cx="864096" cy="17281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1763688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515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7555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6774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12596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43559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277180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Zaobljeni pravokutnik 17"/>
          <p:cNvSpPr/>
          <p:nvPr/>
        </p:nvSpPr>
        <p:spPr>
          <a:xfrm>
            <a:off x="334786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48600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38519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8639944" y="4869160"/>
            <a:ext cx="504056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2411760" y="5589240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1187624" y="537321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1907704" y="599390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k 24"/>
          <p:cNvSpPr/>
          <p:nvPr/>
        </p:nvSpPr>
        <p:spPr>
          <a:xfrm>
            <a:off x="1043608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0" y="544522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blak 26"/>
          <p:cNvSpPr/>
          <p:nvPr/>
        </p:nvSpPr>
        <p:spPr>
          <a:xfrm>
            <a:off x="0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Trapezoid 29"/>
          <p:cNvSpPr/>
          <p:nvPr/>
        </p:nvSpPr>
        <p:spPr>
          <a:xfrm rot="5400000">
            <a:off x="5940152" y="5301208"/>
            <a:ext cx="1728192" cy="432048"/>
          </a:xfrm>
          <a:prstGeom prst="trapezoid">
            <a:avLst>
              <a:gd name="adj" fmla="val 49258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8" name="Grupa 27"/>
          <p:cNvGrpSpPr/>
          <p:nvPr/>
        </p:nvGrpSpPr>
        <p:grpSpPr>
          <a:xfrm>
            <a:off x="6804248" y="4725144"/>
            <a:ext cx="864096" cy="1714345"/>
            <a:chOff x="3851920" y="1858671"/>
            <a:chExt cx="1842596" cy="3874585"/>
          </a:xfrm>
        </p:grpSpPr>
        <p:sp>
          <p:nvSpPr>
            <p:cNvPr id="29" name="Strelica savijena prema gore 28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Strelica ulijevo 3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Strelica savijena prema gore 3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Savijena strelica 3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4" name="Jednakokračni trokut 3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Elipsa 3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6" name="Ravni poveznik 35"/>
            <p:cNvCxnSpPr>
              <a:stCxn id="3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ipsa 3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Strelica ulijevo 3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39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3" name="Bločni luk 4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Dijagram toka: Odgoda 4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0" name="Savijena strelica 3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1" name="Prostoručno 4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Prostoručno 4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52"/>
          <p:cNvGrpSpPr/>
          <p:nvPr/>
        </p:nvGrpSpPr>
        <p:grpSpPr>
          <a:xfrm flipH="1">
            <a:off x="2493293" y="3501008"/>
            <a:ext cx="350515" cy="1006596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68" name="Trapezoid 67"/>
          <p:cNvSpPr/>
          <p:nvPr/>
        </p:nvSpPr>
        <p:spPr>
          <a:xfrm rot="5400000">
            <a:off x="1943706" y="3681034"/>
            <a:ext cx="1152131" cy="504056"/>
          </a:xfrm>
          <a:prstGeom prst="trapezoid">
            <a:avLst>
              <a:gd name="adj" fmla="val 13955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52"/>
          <p:cNvGrpSpPr/>
          <p:nvPr/>
        </p:nvGrpSpPr>
        <p:grpSpPr>
          <a:xfrm flipH="1">
            <a:off x="2493293" y="3501008"/>
            <a:ext cx="350515" cy="1006596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68" name="Trapezoid 67"/>
          <p:cNvSpPr/>
          <p:nvPr/>
        </p:nvSpPr>
        <p:spPr>
          <a:xfrm rot="5400000">
            <a:off x="1979710" y="3645031"/>
            <a:ext cx="1152131" cy="576064"/>
          </a:xfrm>
          <a:prstGeom prst="trapezoid">
            <a:avLst>
              <a:gd name="adj" fmla="val 261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52"/>
          <p:cNvGrpSpPr/>
          <p:nvPr/>
        </p:nvGrpSpPr>
        <p:grpSpPr>
          <a:xfrm flipH="1">
            <a:off x="2493293" y="3501008"/>
            <a:ext cx="350515" cy="1006596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68" name="Trapezoid 67"/>
          <p:cNvSpPr/>
          <p:nvPr/>
        </p:nvSpPr>
        <p:spPr>
          <a:xfrm rot="5400000">
            <a:off x="1979710" y="3645031"/>
            <a:ext cx="1152131" cy="576064"/>
          </a:xfrm>
          <a:prstGeom prst="trapezoid">
            <a:avLst>
              <a:gd name="adj" fmla="val 261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9" name="Obični oblačić 68"/>
          <p:cNvSpPr/>
          <p:nvPr/>
        </p:nvSpPr>
        <p:spPr>
          <a:xfrm>
            <a:off x="4427984" y="0"/>
            <a:ext cx="3312368" cy="2592288"/>
          </a:xfrm>
          <a:prstGeom prst="cloudCallout">
            <a:avLst>
              <a:gd name="adj1" fmla="val -57065"/>
              <a:gd name="adj2" fmla="val 496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Baka:aaaaaaaaaaaaaaaaaaaaaaaaaaaaaaaaaaaaaaaaaaaaaaaaaaaaaaaaaaaaaaaaaaaaaaaaaaaa!!!!!!!!!</a:t>
            </a:r>
            <a:endParaRPr lang="hr-HR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0" y="3861048"/>
            <a:ext cx="9144000" cy="2996952"/>
          </a:xfrm>
          <a:prstGeom prst="trapezoid">
            <a:avLst>
              <a:gd name="adj" fmla="val 40163"/>
            </a:avLst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1187624" y="0"/>
            <a:ext cx="6768752" cy="386104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8" name="Grupa 27"/>
          <p:cNvGrpSpPr/>
          <p:nvPr/>
        </p:nvGrpSpPr>
        <p:grpSpPr>
          <a:xfrm>
            <a:off x="611560" y="3861048"/>
            <a:ext cx="6336704" cy="2592288"/>
            <a:chOff x="827584" y="3933056"/>
            <a:chExt cx="6336704" cy="2592288"/>
          </a:xfrm>
        </p:grpSpPr>
        <p:sp>
          <p:nvSpPr>
            <p:cNvPr id="8" name="Dijagram toka: Postupak 7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Dijagram toka: Postupak 10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Dijagram toka: Postupak 11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Dijagram toka: Postupak 12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Dijagram toka: Postupak 13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Dijagram toka: Postupak 14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Dijagram toka: Postupak 15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Dijagram toka: Postupak 16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Dijagram toka: Postupak 17"/>
            <p:cNvSpPr/>
            <p:nvPr/>
          </p:nvSpPr>
          <p:spPr>
            <a:xfrm>
              <a:off x="2627784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Dijagram toka: Postupak 18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Dijagram toka: Postupak 19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Dijagram toka: Postupak 20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Dijagram toka: Postupak 21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Dijagram toka: Postupak 22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Dijagram toka: Postupak 23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Dijagram toka: Postupak 24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Dijagram toka: Postupak 25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7" name="Dijagram toka: Postupak 26"/>
          <p:cNvSpPr/>
          <p:nvPr/>
        </p:nvSpPr>
        <p:spPr>
          <a:xfrm>
            <a:off x="539552" y="5661248"/>
            <a:ext cx="1440160" cy="288032"/>
          </a:xfrm>
          <a:prstGeom prst="flowChartProcess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9" name="Grupa 28"/>
          <p:cNvGrpSpPr/>
          <p:nvPr/>
        </p:nvGrpSpPr>
        <p:grpSpPr>
          <a:xfrm flipH="1">
            <a:off x="7020272" y="3933056"/>
            <a:ext cx="3384376" cy="3240360"/>
            <a:chOff x="827584" y="3933056"/>
            <a:chExt cx="6336704" cy="2592288"/>
          </a:xfrm>
        </p:grpSpPr>
        <p:sp>
          <p:nvSpPr>
            <p:cNvPr id="30" name="Dijagram toka: Postupak 29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Dijagram toka: Postupak 30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Dijagram toka: Postupak 31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Dijagram toka: Postupak 32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Dijagram toka: Postupak 33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Dijagram toka: Postupak 34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Dijagram toka: Postupak 35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Dijagram toka: Postupak 36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Dijagram toka: Postupak 37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Dijagram toka: Postupak 38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Dijagram toka: Postupak 40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Dijagram toka: Postupak 41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Dijagram toka: Postupak 42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4" name="Dijagram toka: Postupak 43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Dijagram toka: Postupak 44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Dijagram toka: Postupak 45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Dijagram toka: Postupak 46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Dijagram toka: Postupak 47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9" name="Grupa 48"/>
          <p:cNvGrpSpPr/>
          <p:nvPr/>
        </p:nvGrpSpPr>
        <p:grpSpPr>
          <a:xfrm>
            <a:off x="3707904" y="5301208"/>
            <a:ext cx="6336704" cy="2592288"/>
            <a:chOff x="827584" y="3933056"/>
            <a:chExt cx="6336704" cy="2592288"/>
          </a:xfrm>
        </p:grpSpPr>
        <p:sp>
          <p:nvSpPr>
            <p:cNvPr id="50" name="Dijagram toka: Postupak 49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Dijagram toka: Postupak 50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Dijagram toka: Postupak 51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Dijagram toka: Postupak 52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4" name="Dijagram toka: Postupak 53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Dijagram toka: Postupak 54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Postupak 56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Postupak 57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Dijagram toka: Postupak 58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Dijagram toka: Postupak 59"/>
            <p:cNvSpPr/>
            <p:nvPr/>
          </p:nvSpPr>
          <p:spPr>
            <a:xfrm>
              <a:off x="2627784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1" name="Dijagram toka: Postupak 60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2" name="Dijagram toka: Postupak 61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3" name="Dijagram toka: Postupak 62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Dijagram toka: Postupak 63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5" name="Dijagram toka: Postupak 64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6" name="Dijagram toka: Postupak 65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7" name="Dijagram toka: Postupak 66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8" name="Dijagram toka: Postupak 67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70" name="Jednakokračni trokut 69"/>
          <p:cNvSpPr/>
          <p:nvPr/>
        </p:nvSpPr>
        <p:spPr>
          <a:xfrm flipV="1">
            <a:off x="6695728" y="548680"/>
            <a:ext cx="2448272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1" name="Jednakokračni trokut 70"/>
          <p:cNvSpPr/>
          <p:nvPr/>
        </p:nvSpPr>
        <p:spPr>
          <a:xfrm flipH="1" flipV="1">
            <a:off x="0" y="548680"/>
            <a:ext cx="2483768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2" name="Jednakokračni trokut 71"/>
          <p:cNvSpPr/>
          <p:nvPr/>
        </p:nvSpPr>
        <p:spPr>
          <a:xfrm flipV="1">
            <a:off x="6804248" y="-819472"/>
            <a:ext cx="2448272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3" name="Jednakokračni trokut 72"/>
          <p:cNvSpPr/>
          <p:nvPr/>
        </p:nvSpPr>
        <p:spPr>
          <a:xfrm flipV="1">
            <a:off x="-1116632" y="-1107504"/>
            <a:ext cx="2448272" cy="4392488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75" name="Ravni poveznik 74"/>
          <p:cNvCxnSpPr/>
          <p:nvPr/>
        </p:nvCxnSpPr>
        <p:spPr>
          <a:xfrm>
            <a:off x="1115616" y="0"/>
            <a:ext cx="72008" cy="3933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7884368" y="0"/>
            <a:ext cx="72008" cy="3933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9" name="Grupa 78"/>
          <p:cNvGrpSpPr/>
          <p:nvPr/>
        </p:nvGrpSpPr>
        <p:grpSpPr>
          <a:xfrm>
            <a:off x="1043608" y="2780928"/>
            <a:ext cx="3384376" cy="1872208"/>
            <a:chOff x="1403648" y="3229294"/>
            <a:chExt cx="4536504" cy="1927898"/>
          </a:xfrm>
        </p:grpSpPr>
        <p:sp>
          <p:nvSpPr>
            <p:cNvPr id="80" name="Kocka 79"/>
            <p:cNvSpPr/>
            <p:nvPr/>
          </p:nvSpPr>
          <p:spPr>
            <a:xfrm>
              <a:off x="4932040" y="4797152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1" name="Kocka 80"/>
            <p:cNvSpPr/>
            <p:nvPr/>
          </p:nvSpPr>
          <p:spPr>
            <a:xfrm>
              <a:off x="5508104" y="4221088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Kocka 81"/>
            <p:cNvSpPr/>
            <p:nvPr/>
          </p:nvSpPr>
          <p:spPr>
            <a:xfrm>
              <a:off x="1547664" y="4797152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3" name="Kocka 82"/>
            <p:cNvSpPr/>
            <p:nvPr/>
          </p:nvSpPr>
          <p:spPr>
            <a:xfrm>
              <a:off x="1403648" y="3645024"/>
              <a:ext cx="4536504" cy="1224136"/>
            </a:xfrm>
            <a:prstGeom prst="cube">
              <a:avLst>
                <a:gd name="adj" fmla="val 5291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4" name="Dijagram toka: Memorija s izravnim pristupom 83"/>
            <p:cNvSpPr/>
            <p:nvPr/>
          </p:nvSpPr>
          <p:spPr>
            <a:xfrm rot="7471732">
              <a:off x="1350063" y="3401029"/>
              <a:ext cx="1187288" cy="843818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85" name="Grupa 84"/>
          <p:cNvGrpSpPr/>
          <p:nvPr/>
        </p:nvGrpSpPr>
        <p:grpSpPr>
          <a:xfrm rot="16587349">
            <a:off x="2047839" y="1503720"/>
            <a:ext cx="1080120" cy="3275941"/>
            <a:chOff x="2051720" y="2492896"/>
            <a:chExt cx="1080120" cy="3492968"/>
          </a:xfrm>
        </p:grpSpPr>
        <p:grpSp>
          <p:nvGrpSpPr>
            <p:cNvPr id="86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93" name="Elipsa 92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4" name="Dijagram toka: Memorija s izravnim pristupom 93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5" name="Jednakokračni trokut 94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6" name="Jednakokračni trokut 95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7" name="Dijagram toka: Postupak 86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8" name="Dijagram toka: Postupak 87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9" name="Dijagram toka: Odgoda 88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0" name="Dijagram toka: Odgoda 89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1" name="Zaobljeni pravokutnik 90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2" name="Savijena strelica 91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101" name="Prostoručno 100"/>
          <p:cNvSpPr/>
          <p:nvPr/>
        </p:nvSpPr>
        <p:spPr>
          <a:xfrm>
            <a:off x="1187624" y="2276872"/>
            <a:ext cx="3096344" cy="1656184"/>
          </a:xfrm>
          <a:custGeom>
            <a:avLst/>
            <a:gdLst>
              <a:gd name="connsiteX0" fmla="*/ 998537 w 2622549"/>
              <a:gd name="connsiteY0" fmla="*/ 247650 h 1566863"/>
              <a:gd name="connsiteX1" fmla="*/ 560387 w 2622549"/>
              <a:gd name="connsiteY1" fmla="*/ 676275 h 1566863"/>
              <a:gd name="connsiteX2" fmla="*/ 960437 w 2622549"/>
              <a:gd name="connsiteY2" fmla="*/ 1447800 h 1566863"/>
              <a:gd name="connsiteX3" fmla="*/ 2351087 w 2622549"/>
              <a:gd name="connsiteY3" fmla="*/ 1390650 h 1566863"/>
              <a:gd name="connsiteX4" fmla="*/ 2589212 w 2622549"/>
              <a:gd name="connsiteY4" fmla="*/ 781050 h 1566863"/>
              <a:gd name="connsiteX5" fmla="*/ 2236787 w 2622549"/>
              <a:gd name="connsiteY5" fmla="*/ 400050 h 1566863"/>
              <a:gd name="connsiteX6" fmla="*/ 1808162 w 2622549"/>
              <a:gd name="connsiteY6" fmla="*/ 19050 h 1566863"/>
              <a:gd name="connsiteX7" fmla="*/ 960437 w 2622549"/>
              <a:gd name="connsiteY7" fmla="*/ 285750 h 1566863"/>
              <a:gd name="connsiteX8" fmla="*/ 636587 w 2622549"/>
              <a:gd name="connsiteY8" fmla="*/ 476250 h 1566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2549" h="1566863">
                <a:moveTo>
                  <a:pt x="998537" y="247650"/>
                </a:moveTo>
                <a:cubicBezTo>
                  <a:pt x="782637" y="361950"/>
                  <a:pt x="566737" y="476250"/>
                  <a:pt x="560387" y="676275"/>
                </a:cubicBezTo>
                <a:cubicBezTo>
                  <a:pt x="554037" y="876300"/>
                  <a:pt x="661987" y="1328738"/>
                  <a:pt x="960437" y="1447800"/>
                </a:cubicBezTo>
                <a:cubicBezTo>
                  <a:pt x="1258887" y="1566863"/>
                  <a:pt x="2079625" y="1501775"/>
                  <a:pt x="2351087" y="1390650"/>
                </a:cubicBezTo>
                <a:cubicBezTo>
                  <a:pt x="2622549" y="1279525"/>
                  <a:pt x="2608262" y="946150"/>
                  <a:pt x="2589212" y="781050"/>
                </a:cubicBezTo>
                <a:cubicBezTo>
                  <a:pt x="2570162" y="615950"/>
                  <a:pt x="2366962" y="527050"/>
                  <a:pt x="2236787" y="400050"/>
                </a:cubicBezTo>
                <a:cubicBezTo>
                  <a:pt x="2106612" y="273050"/>
                  <a:pt x="2020887" y="38100"/>
                  <a:pt x="1808162" y="19050"/>
                </a:cubicBezTo>
                <a:cubicBezTo>
                  <a:pt x="1595437" y="0"/>
                  <a:pt x="1155700" y="209550"/>
                  <a:pt x="960437" y="285750"/>
                </a:cubicBezTo>
                <a:cubicBezTo>
                  <a:pt x="765175" y="361950"/>
                  <a:pt x="0" y="996950"/>
                  <a:pt x="636587" y="476250"/>
                </a:cubicBez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03" name="Ravni poveznik 102"/>
          <p:cNvCxnSpPr/>
          <p:nvPr/>
        </p:nvCxnSpPr>
        <p:spPr>
          <a:xfrm>
            <a:off x="1403648" y="3140968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Ravni poveznik 104"/>
          <p:cNvCxnSpPr/>
          <p:nvPr/>
        </p:nvCxnSpPr>
        <p:spPr>
          <a:xfrm>
            <a:off x="1403648" y="2780928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Obični oblačić 105"/>
          <p:cNvSpPr/>
          <p:nvPr/>
        </p:nvSpPr>
        <p:spPr>
          <a:xfrm>
            <a:off x="4283968" y="260648"/>
            <a:ext cx="2448272" cy="2304256"/>
          </a:xfrm>
          <a:prstGeom prst="cloudCallout">
            <a:avLst>
              <a:gd name="adj1" fmla="val -43787"/>
              <a:gd name="adj2" fmla="val 674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Zzz</a:t>
            </a:r>
            <a:r>
              <a:rPr lang="hr-HR" dirty="0" smtClean="0"/>
              <a:t>!!!</a:t>
            </a:r>
            <a:endParaRPr lang="hr-HR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52"/>
          <p:cNvGrpSpPr/>
          <p:nvPr/>
        </p:nvGrpSpPr>
        <p:grpSpPr>
          <a:xfrm flipH="1">
            <a:off x="2493293" y="3501008"/>
            <a:ext cx="350515" cy="1006596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68" name="Trapezoid 67"/>
          <p:cNvSpPr/>
          <p:nvPr/>
        </p:nvSpPr>
        <p:spPr>
          <a:xfrm rot="5400000">
            <a:off x="1979710" y="3645031"/>
            <a:ext cx="1152131" cy="576064"/>
          </a:xfrm>
          <a:prstGeom prst="trapezoid">
            <a:avLst>
              <a:gd name="adj" fmla="val 261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69" name="Grupa 68"/>
          <p:cNvGrpSpPr/>
          <p:nvPr/>
        </p:nvGrpSpPr>
        <p:grpSpPr>
          <a:xfrm>
            <a:off x="8388424" y="5013176"/>
            <a:ext cx="1008112" cy="1656184"/>
            <a:chOff x="3851920" y="1858671"/>
            <a:chExt cx="1842596" cy="3874585"/>
          </a:xfrm>
        </p:grpSpPr>
        <p:sp>
          <p:nvSpPr>
            <p:cNvPr id="70" name="Strelica savijena prema gore 69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1" name="Strelica ulijevo 7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Strelica savijena prema gore 7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3" name="Savijena strelica 7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74" name="Jednakokračni trokut 7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Elipsa 7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76" name="Ravni poveznik 75"/>
            <p:cNvCxnSpPr>
              <a:stCxn id="7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Elipsa 7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Strelica ulijevo 7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79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83" name="Bločni luk 8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Dijagram toka: Odgoda 8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0" name="Savijena strelica 7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81" name="Prostoručno 8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Prostoručno 8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52"/>
          <p:cNvGrpSpPr/>
          <p:nvPr/>
        </p:nvGrpSpPr>
        <p:grpSpPr>
          <a:xfrm flipH="1">
            <a:off x="2493293" y="3501008"/>
            <a:ext cx="350515" cy="1006596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68" name="Trapezoid 67"/>
          <p:cNvSpPr/>
          <p:nvPr/>
        </p:nvSpPr>
        <p:spPr>
          <a:xfrm rot="5400000">
            <a:off x="1979710" y="3645031"/>
            <a:ext cx="1152131" cy="576064"/>
          </a:xfrm>
          <a:prstGeom prst="trapezoid">
            <a:avLst>
              <a:gd name="adj" fmla="val 261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8" name="Grupa 68"/>
          <p:cNvGrpSpPr/>
          <p:nvPr/>
        </p:nvGrpSpPr>
        <p:grpSpPr>
          <a:xfrm>
            <a:off x="7812360" y="4941168"/>
            <a:ext cx="1008112" cy="1656184"/>
            <a:chOff x="3851920" y="1858671"/>
            <a:chExt cx="1842596" cy="3874585"/>
          </a:xfrm>
        </p:grpSpPr>
        <p:sp>
          <p:nvSpPr>
            <p:cNvPr id="70" name="Strelica savijena prema gore 69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1" name="Strelica ulijevo 7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Strelica savijena prema gore 7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3" name="Savijena strelica 7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74" name="Jednakokračni trokut 7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Elipsa 7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76" name="Ravni poveznik 75"/>
            <p:cNvCxnSpPr>
              <a:stCxn id="7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Elipsa 7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Strelica ulijevo 7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83" name="Bločni luk 8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Dijagram toka: Odgoda 8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0" name="Savijena strelica 7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81" name="Prostoručno 8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Prostoručno 8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52"/>
          <p:cNvGrpSpPr/>
          <p:nvPr/>
        </p:nvGrpSpPr>
        <p:grpSpPr>
          <a:xfrm flipH="1">
            <a:off x="2493293" y="3501008"/>
            <a:ext cx="350515" cy="1006596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68" name="Trapezoid 67"/>
          <p:cNvSpPr/>
          <p:nvPr/>
        </p:nvSpPr>
        <p:spPr>
          <a:xfrm rot="5400000">
            <a:off x="1979710" y="3645031"/>
            <a:ext cx="1152131" cy="576064"/>
          </a:xfrm>
          <a:prstGeom prst="trapezoid">
            <a:avLst>
              <a:gd name="adj" fmla="val 261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8" name="Grupa 68"/>
          <p:cNvGrpSpPr/>
          <p:nvPr/>
        </p:nvGrpSpPr>
        <p:grpSpPr>
          <a:xfrm>
            <a:off x="7020272" y="4941168"/>
            <a:ext cx="1008112" cy="1656184"/>
            <a:chOff x="3851920" y="1858671"/>
            <a:chExt cx="1842596" cy="3874585"/>
          </a:xfrm>
        </p:grpSpPr>
        <p:sp>
          <p:nvSpPr>
            <p:cNvPr id="70" name="Strelica savijena prema gore 69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1" name="Strelica ulijevo 7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Strelica savijena prema gore 7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3" name="Savijena strelica 7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74" name="Jednakokračni trokut 7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Elipsa 7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76" name="Ravni poveznik 75"/>
            <p:cNvCxnSpPr>
              <a:stCxn id="7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Elipsa 7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Strelica ulijevo 7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83" name="Bločni luk 8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Dijagram toka: Odgoda 8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0" name="Savijena strelica 7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81" name="Prostoručno 8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Prostoručno 8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52"/>
          <p:cNvGrpSpPr/>
          <p:nvPr/>
        </p:nvGrpSpPr>
        <p:grpSpPr>
          <a:xfrm flipH="1">
            <a:off x="2493293" y="3501008"/>
            <a:ext cx="350515" cy="1006596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68" name="Trapezoid 67"/>
          <p:cNvSpPr/>
          <p:nvPr/>
        </p:nvSpPr>
        <p:spPr>
          <a:xfrm rot="5400000">
            <a:off x="1979710" y="3645031"/>
            <a:ext cx="1152131" cy="576064"/>
          </a:xfrm>
          <a:prstGeom prst="trapezoid">
            <a:avLst>
              <a:gd name="adj" fmla="val 261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8" name="Grupa 68"/>
          <p:cNvGrpSpPr/>
          <p:nvPr/>
        </p:nvGrpSpPr>
        <p:grpSpPr>
          <a:xfrm>
            <a:off x="6444208" y="4869160"/>
            <a:ext cx="1008112" cy="1656184"/>
            <a:chOff x="3851920" y="1858671"/>
            <a:chExt cx="1842596" cy="3874585"/>
          </a:xfrm>
        </p:grpSpPr>
        <p:sp>
          <p:nvSpPr>
            <p:cNvPr id="70" name="Strelica savijena prema gore 69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1" name="Strelica ulijevo 7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Strelica savijena prema gore 7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3" name="Savijena strelica 7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74" name="Jednakokračni trokut 7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Elipsa 7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76" name="Ravni poveznik 75"/>
            <p:cNvCxnSpPr>
              <a:stCxn id="7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Elipsa 7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Strelica ulijevo 7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83" name="Bločni luk 8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Dijagram toka: Odgoda 8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0" name="Savijena strelica 7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81" name="Prostoručno 8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Prostoručno 8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52"/>
          <p:cNvGrpSpPr/>
          <p:nvPr/>
        </p:nvGrpSpPr>
        <p:grpSpPr>
          <a:xfrm flipH="1">
            <a:off x="2493293" y="3501008"/>
            <a:ext cx="350515" cy="1006596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68" name="Trapezoid 67"/>
          <p:cNvSpPr/>
          <p:nvPr/>
        </p:nvSpPr>
        <p:spPr>
          <a:xfrm rot="5400000">
            <a:off x="1979710" y="3645031"/>
            <a:ext cx="1152131" cy="576064"/>
          </a:xfrm>
          <a:prstGeom prst="trapezoid">
            <a:avLst>
              <a:gd name="adj" fmla="val 261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8" name="Grupa 68"/>
          <p:cNvGrpSpPr/>
          <p:nvPr/>
        </p:nvGrpSpPr>
        <p:grpSpPr>
          <a:xfrm>
            <a:off x="5436096" y="4653136"/>
            <a:ext cx="1008112" cy="1656184"/>
            <a:chOff x="3851920" y="1858671"/>
            <a:chExt cx="1842596" cy="3874585"/>
          </a:xfrm>
        </p:grpSpPr>
        <p:sp>
          <p:nvSpPr>
            <p:cNvPr id="70" name="Strelica savijena prema gore 69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1" name="Strelica ulijevo 7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Strelica savijena prema gore 7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3" name="Savijena strelica 7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74" name="Jednakokračni trokut 7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Elipsa 7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76" name="Ravni poveznik 75"/>
            <p:cNvCxnSpPr>
              <a:stCxn id="7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Elipsa 7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Strelica ulijevo 7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83" name="Bločni luk 8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Dijagram toka: Odgoda 8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0" name="Savijena strelica 7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81" name="Prostoručno 8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Prostoručno 8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52"/>
          <p:cNvGrpSpPr/>
          <p:nvPr/>
        </p:nvGrpSpPr>
        <p:grpSpPr>
          <a:xfrm flipH="1">
            <a:off x="2493293" y="3501008"/>
            <a:ext cx="350515" cy="1006596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68" name="Trapezoid 67"/>
          <p:cNvSpPr/>
          <p:nvPr/>
        </p:nvSpPr>
        <p:spPr>
          <a:xfrm rot="5400000">
            <a:off x="1979710" y="3645031"/>
            <a:ext cx="1152131" cy="576064"/>
          </a:xfrm>
          <a:prstGeom prst="trapezoid">
            <a:avLst>
              <a:gd name="adj" fmla="val 261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8" name="Grupa 68"/>
          <p:cNvGrpSpPr/>
          <p:nvPr/>
        </p:nvGrpSpPr>
        <p:grpSpPr>
          <a:xfrm>
            <a:off x="4572000" y="4437112"/>
            <a:ext cx="1008112" cy="1656184"/>
            <a:chOff x="3851920" y="1858671"/>
            <a:chExt cx="1842596" cy="3874585"/>
          </a:xfrm>
        </p:grpSpPr>
        <p:sp>
          <p:nvSpPr>
            <p:cNvPr id="70" name="Strelica savijena prema gore 69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1" name="Strelica ulijevo 7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Strelica savijena prema gore 7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3" name="Savijena strelica 7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74" name="Jednakokračni trokut 7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Elipsa 7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76" name="Ravni poveznik 75"/>
            <p:cNvCxnSpPr>
              <a:stCxn id="7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Elipsa 7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Strelica ulijevo 7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83" name="Bločni luk 8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Dijagram toka: Odgoda 8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0" name="Savijena strelica 7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81" name="Prostoručno 8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Prostoručno 8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5220072" y="3140968"/>
            <a:ext cx="3600400" cy="3240360"/>
          </a:xfrm>
          <a:prstGeom prst="rect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7" name="Jednakokračni trokut 6"/>
          <p:cNvSpPr/>
          <p:nvPr/>
        </p:nvSpPr>
        <p:spPr>
          <a:xfrm>
            <a:off x="4860032" y="0"/>
            <a:ext cx="4283968" cy="3456384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5436096" y="3789040"/>
            <a:ext cx="1080120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7596336" y="3789040"/>
            <a:ext cx="1008112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6588224" y="4653136"/>
            <a:ext cx="864096" cy="17281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1763688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515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7555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6774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12596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43559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277180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Zaobljeni pravokutnik 17"/>
          <p:cNvSpPr/>
          <p:nvPr/>
        </p:nvSpPr>
        <p:spPr>
          <a:xfrm>
            <a:off x="334786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48600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38519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8639944" y="4869160"/>
            <a:ext cx="504056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2411760" y="5589240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1187624" y="537321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1907704" y="599390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k 24"/>
          <p:cNvSpPr/>
          <p:nvPr/>
        </p:nvSpPr>
        <p:spPr>
          <a:xfrm>
            <a:off x="1043608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0" y="544522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blak 26"/>
          <p:cNvSpPr/>
          <p:nvPr/>
        </p:nvSpPr>
        <p:spPr>
          <a:xfrm>
            <a:off x="0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Trapezoid 29"/>
          <p:cNvSpPr/>
          <p:nvPr/>
        </p:nvSpPr>
        <p:spPr>
          <a:xfrm rot="5400000">
            <a:off x="5940152" y="5301208"/>
            <a:ext cx="1728192" cy="432048"/>
          </a:xfrm>
          <a:prstGeom prst="trapezoid">
            <a:avLst>
              <a:gd name="adj" fmla="val 49258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27"/>
          <p:cNvGrpSpPr/>
          <p:nvPr/>
        </p:nvGrpSpPr>
        <p:grpSpPr>
          <a:xfrm>
            <a:off x="6516216" y="4797152"/>
            <a:ext cx="864096" cy="1714345"/>
            <a:chOff x="3851920" y="1858671"/>
            <a:chExt cx="1842596" cy="3874585"/>
          </a:xfrm>
        </p:grpSpPr>
        <p:sp>
          <p:nvSpPr>
            <p:cNvPr id="29" name="Strelica savijena prema gore 28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Strelica ulijevo 3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Strelica savijena prema gore 3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Savijena strelica 3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4" name="Jednakokračni trokut 3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Elipsa 3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6" name="Ravni poveznik 35"/>
            <p:cNvCxnSpPr>
              <a:stCxn id="3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ipsa 3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Strelica ulijevo 3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3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3" name="Bločni luk 4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Dijagram toka: Odgoda 4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0" name="Savijena strelica 3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1" name="Prostoručno 4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Prostoručno 4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52"/>
          <p:cNvGrpSpPr/>
          <p:nvPr/>
        </p:nvGrpSpPr>
        <p:grpSpPr>
          <a:xfrm flipH="1">
            <a:off x="2493293" y="3501008"/>
            <a:ext cx="350515" cy="1006596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68" name="Trapezoid 67"/>
          <p:cNvSpPr/>
          <p:nvPr/>
        </p:nvSpPr>
        <p:spPr>
          <a:xfrm rot="5400000">
            <a:off x="1979710" y="3645031"/>
            <a:ext cx="1152131" cy="576064"/>
          </a:xfrm>
          <a:prstGeom prst="trapezoid">
            <a:avLst>
              <a:gd name="adj" fmla="val 261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8" name="Grupa 68"/>
          <p:cNvGrpSpPr/>
          <p:nvPr/>
        </p:nvGrpSpPr>
        <p:grpSpPr>
          <a:xfrm>
            <a:off x="3707904" y="4149080"/>
            <a:ext cx="1008112" cy="1656184"/>
            <a:chOff x="3851920" y="1858671"/>
            <a:chExt cx="1842596" cy="3874585"/>
          </a:xfrm>
        </p:grpSpPr>
        <p:sp>
          <p:nvSpPr>
            <p:cNvPr id="70" name="Strelica savijena prema gore 69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1" name="Strelica ulijevo 7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Strelica savijena prema gore 7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3" name="Savijena strelica 7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74" name="Jednakokračni trokut 7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Elipsa 7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76" name="Ravni poveznik 75"/>
            <p:cNvCxnSpPr>
              <a:stCxn id="7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Elipsa 7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Strelica ulijevo 7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83" name="Bločni luk 8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Dijagram toka: Odgoda 8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0" name="Savijena strelica 7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81" name="Prostoručno 8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Prostoručno 8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52"/>
          <p:cNvGrpSpPr/>
          <p:nvPr/>
        </p:nvGrpSpPr>
        <p:grpSpPr>
          <a:xfrm flipH="1">
            <a:off x="2493293" y="3501008"/>
            <a:ext cx="350515" cy="1006596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68" name="Trapezoid 67"/>
          <p:cNvSpPr/>
          <p:nvPr/>
        </p:nvSpPr>
        <p:spPr>
          <a:xfrm rot="5400000">
            <a:off x="1979710" y="3645031"/>
            <a:ext cx="1152131" cy="576064"/>
          </a:xfrm>
          <a:prstGeom prst="trapezoid">
            <a:avLst>
              <a:gd name="adj" fmla="val 261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8" name="Grupa 68"/>
          <p:cNvGrpSpPr/>
          <p:nvPr/>
        </p:nvGrpSpPr>
        <p:grpSpPr>
          <a:xfrm>
            <a:off x="2987824" y="4077072"/>
            <a:ext cx="792088" cy="1512168"/>
            <a:chOff x="3851920" y="1858671"/>
            <a:chExt cx="1842596" cy="3874585"/>
          </a:xfrm>
        </p:grpSpPr>
        <p:sp>
          <p:nvSpPr>
            <p:cNvPr id="70" name="Strelica savijena prema gore 69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1" name="Strelica ulijevo 7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Strelica savijena prema gore 7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3" name="Savijena strelica 7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74" name="Jednakokračni trokut 7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Elipsa 7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76" name="Ravni poveznik 75"/>
            <p:cNvCxnSpPr>
              <a:stCxn id="7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Elipsa 7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Strelica ulijevo 7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83" name="Bločni luk 8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Dijagram toka: Odgoda 8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0" name="Savijena strelica 7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81" name="Prostoručno 8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Prostoručno 8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52"/>
          <p:cNvGrpSpPr/>
          <p:nvPr/>
        </p:nvGrpSpPr>
        <p:grpSpPr>
          <a:xfrm flipH="1">
            <a:off x="2493293" y="3501008"/>
            <a:ext cx="350515" cy="1006596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68" name="Trapezoid 67"/>
          <p:cNvSpPr/>
          <p:nvPr/>
        </p:nvSpPr>
        <p:spPr>
          <a:xfrm rot="5400000">
            <a:off x="1979710" y="3645031"/>
            <a:ext cx="1152131" cy="576064"/>
          </a:xfrm>
          <a:prstGeom prst="trapezoid">
            <a:avLst>
              <a:gd name="adj" fmla="val 261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8" name="Grupa 68"/>
          <p:cNvGrpSpPr/>
          <p:nvPr/>
        </p:nvGrpSpPr>
        <p:grpSpPr>
          <a:xfrm>
            <a:off x="2627784" y="3861048"/>
            <a:ext cx="792088" cy="1512168"/>
            <a:chOff x="3851920" y="1858671"/>
            <a:chExt cx="1842596" cy="3874585"/>
          </a:xfrm>
        </p:grpSpPr>
        <p:sp>
          <p:nvSpPr>
            <p:cNvPr id="70" name="Strelica savijena prema gore 69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1" name="Strelica ulijevo 7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Strelica savijena prema gore 7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3" name="Savijena strelica 7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74" name="Jednakokračni trokut 7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Elipsa 7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76" name="Ravni poveznik 75"/>
            <p:cNvCxnSpPr>
              <a:stCxn id="7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Elipsa 7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Strelica ulijevo 7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83" name="Bločni luk 8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Dijagram toka: Odgoda 8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0" name="Savijena strelica 7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81" name="Prostoručno 8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Prostoručno 8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52"/>
          <p:cNvGrpSpPr/>
          <p:nvPr/>
        </p:nvGrpSpPr>
        <p:grpSpPr>
          <a:xfrm flipH="1">
            <a:off x="2493293" y="3501008"/>
            <a:ext cx="350515" cy="1006596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68" name="Trapezoid 67"/>
          <p:cNvSpPr/>
          <p:nvPr/>
        </p:nvSpPr>
        <p:spPr>
          <a:xfrm rot="5400000">
            <a:off x="1979710" y="3645031"/>
            <a:ext cx="1152131" cy="576064"/>
          </a:xfrm>
          <a:prstGeom prst="trapezoid">
            <a:avLst>
              <a:gd name="adj" fmla="val 261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8" name="Grupa 68"/>
          <p:cNvGrpSpPr/>
          <p:nvPr/>
        </p:nvGrpSpPr>
        <p:grpSpPr>
          <a:xfrm>
            <a:off x="2411760" y="3573016"/>
            <a:ext cx="720080" cy="1512168"/>
            <a:chOff x="3851920" y="1858671"/>
            <a:chExt cx="1842596" cy="3874585"/>
          </a:xfrm>
        </p:grpSpPr>
        <p:sp>
          <p:nvSpPr>
            <p:cNvPr id="70" name="Strelica savijena prema gore 69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1" name="Strelica ulijevo 7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Strelica savijena prema gore 7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3" name="Savijena strelica 7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74" name="Jednakokračni trokut 7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Elipsa 7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76" name="Ravni poveznik 75"/>
            <p:cNvCxnSpPr>
              <a:stCxn id="7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Elipsa 7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Strelica ulijevo 7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83" name="Bločni luk 8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Dijagram toka: Odgoda 8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0" name="Savijena strelica 7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81" name="Prostoručno 8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Prostoručno 8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52"/>
          <p:cNvGrpSpPr/>
          <p:nvPr/>
        </p:nvGrpSpPr>
        <p:grpSpPr>
          <a:xfrm flipH="1">
            <a:off x="2493293" y="3501008"/>
            <a:ext cx="350515" cy="1006596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68" name="Trapezoid 67"/>
          <p:cNvSpPr/>
          <p:nvPr/>
        </p:nvSpPr>
        <p:spPr>
          <a:xfrm rot="5400000">
            <a:off x="1979710" y="3645031"/>
            <a:ext cx="1152131" cy="576064"/>
          </a:xfrm>
          <a:prstGeom prst="trapezoid">
            <a:avLst>
              <a:gd name="adj" fmla="val 261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8" name="Grupa 68"/>
          <p:cNvGrpSpPr/>
          <p:nvPr/>
        </p:nvGrpSpPr>
        <p:grpSpPr>
          <a:xfrm>
            <a:off x="2267744" y="3501008"/>
            <a:ext cx="576064" cy="1368152"/>
            <a:chOff x="3851920" y="1858671"/>
            <a:chExt cx="1842596" cy="3874585"/>
          </a:xfrm>
        </p:grpSpPr>
        <p:sp>
          <p:nvSpPr>
            <p:cNvPr id="70" name="Strelica savijena prema gore 69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1" name="Strelica ulijevo 7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Strelica savijena prema gore 7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3" name="Savijena strelica 7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74" name="Jednakokračni trokut 7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Elipsa 7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76" name="Ravni poveznik 75"/>
            <p:cNvCxnSpPr>
              <a:stCxn id="7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Elipsa 7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Strelica ulijevo 7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83" name="Bločni luk 8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Dijagram toka: Odgoda 8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0" name="Savijena strelica 7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81" name="Prostoručno 8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Prostoručno 8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85" name="Obični oblačić 84"/>
          <p:cNvSpPr/>
          <p:nvPr/>
        </p:nvSpPr>
        <p:spPr>
          <a:xfrm>
            <a:off x="3419872" y="260648"/>
            <a:ext cx="3672408" cy="3024336"/>
          </a:xfrm>
          <a:prstGeom prst="cloudCallout">
            <a:avLst>
              <a:gd name="adj1" fmla="val -60516"/>
              <a:gd name="adj2" fmla="val 514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crvenkapica:</a:t>
            </a:r>
            <a:r>
              <a:rPr lang="hr-HR" dirty="0" err="1" smtClean="0"/>
              <a:t>kuc</a:t>
            </a:r>
            <a:r>
              <a:rPr lang="hr-HR" dirty="0" smtClean="0"/>
              <a:t> </a:t>
            </a:r>
            <a:r>
              <a:rPr lang="hr-HR" dirty="0" err="1" smtClean="0"/>
              <a:t>kuc</a:t>
            </a:r>
            <a:endParaRPr lang="hr-HR" dirty="0" smtClean="0"/>
          </a:p>
          <a:p>
            <a:pPr algn="ctr"/>
            <a:r>
              <a:rPr lang="hr-HR" dirty="0" smtClean="0"/>
              <a:t>vuk:Tko je</a:t>
            </a:r>
          </a:p>
          <a:p>
            <a:pPr algn="ctr"/>
            <a:r>
              <a:rPr lang="hr-HR" dirty="0" smtClean="0"/>
              <a:t>crvenkapica:</a:t>
            </a:r>
            <a:r>
              <a:rPr lang="hr-HR" dirty="0" err="1" smtClean="0"/>
              <a:t>crvenkapica</a:t>
            </a:r>
            <a:endParaRPr lang="hr-HR" dirty="0" smtClean="0"/>
          </a:p>
          <a:p>
            <a:pPr algn="ctr"/>
            <a:r>
              <a:rPr lang="hr-HR" dirty="0" smtClean="0"/>
              <a:t>vuk:Uđi,Zlato</a:t>
            </a:r>
          </a:p>
          <a:p>
            <a:pPr algn="ctr"/>
            <a:endParaRPr lang="hr-HR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52"/>
          <p:cNvGrpSpPr/>
          <p:nvPr/>
        </p:nvGrpSpPr>
        <p:grpSpPr>
          <a:xfrm flipH="1">
            <a:off x="2493293" y="3501008"/>
            <a:ext cx="350515" cy="1006596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68" name="Trapezoid 67"/>
          <p:cNvSpPr/>
          <p:nvPr/>
        </p:nvSpPr>
        <p:spPr>
          <a:xfrm rot="5400000">
            <a:off x="1979710" y="3645031"/>
            <a:ext cx="1152131" cy="576064"/>
          </a:xfrm>
          <a:prstGeom prst="trapezoid">
            <a:avLst>
              <a:gd name="adj" fmla="val 261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8" name="Grupa 68"/>
          <p:cNvGrpSpPr/>
          <p:nvPr/>
        </p:nvGrpSpPr>
        <p:grpSpPr>
          <a:xfrm>
            <a:off x="2267744" y="3501008"/>
            <a:ext cx="576064" cy="1368152"/>
            <a:chOff x="3851920" y="1858671"/>
            <a:chExt cx="1842596" cy="3874585"/>
          </a:xfrm>
        </p:grpSpPr>
        <p:sp>
          <p:nvSpPr>
            <p:cNvPr id="70" name="Strelica savijena prema gore 69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1" name="Strelica ulijevo 7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Strelica savijena prema gore 7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3" name="Savijena strelica 7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74" name="Jednakokračni trokut 7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Elipsa 7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76" name="Ravni poveznik 75"/>
            <p:cNvCxnSpPr>
              <a:stCxn id="7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Elipsa 7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Strelica ulijevo 7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83" name="Bločni luk 8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Dijagram toka: Odgoda 8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0" name="Savijena strelica 7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81" name="Prostoručno 8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Prostoručno 8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85" name="Obični oblačić 84"/>
          <p:cNvSpPr/>
          <p:nvPr/>
        </p:nvSpPr>
        <p:spPr>
          <a:xfrm>
            <a:off x="3419872" y="260648"/>
            <a:ext cx="3672408" cy="3024336"/>
          </a:xfrm>
          <a:prstGeom prst="cloudCallout">
            <a:avLst>
              <a:gd name="adj1" fmla="val -60516"/>
              <a:gd name="adj2" fmla="val 514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crvenkapica:</a:t>
            </a:r>
            <a:r>
              <a:rPr lang="hr-HR" dirty="0" err="1" smtClean="0"/>
              <a:t>kuc</a:t>
            </a:r>
            <a:r>
              <a:rPr lang="hr-HR" dirty="0" smtClean="0"/>
              <a:t> </a:t>
            </a:r>
            <a:r>
              <a:rPr lang="hr-HR" dirty="0" err="1" smtClean="0"/>
              <a:t>kuc</a:t>
            </a:r>
            <a:endParaRPr lang="hr-HR" dirty="0" smtClean="0"/>
          </a:p>
          <a:p>
            <a:pPr algn="ctr"/>
            <a:r>
              <a:rPr lang="hr-HR" dirty="0" smtClean="0"/>
              <a:t>vuk:Tko je</a:t>
            </a:r>
          </a:p>
          <a:p>
            <a:pPr algn="ctr"/>
            <a:r>
              <a:rPr lang="hr-HR" dirty="0" smtClean="0"/>
              <a:t>crvenkapica:</a:t>
            </a:r>
            <a:r>
              <a:rPr lang="hr-HR" dirty="0" err="1" smtClean="0"/>
              <a:t>crvenkapica</a:t>
            </a:r>
            <a:endParaRPr lang="hr-HR" dirty="0" smtClean="0"/>
          </a:p>
          <a:p>
            <a:pPr algn="ctr"/>
            <a:r>
              <a:rPr lang="hr-HR" dirty="0" smtClean="0"/>
              <a:t>vuk:Uđi,Zlato</a:t>
            </a:r>
          </a:p>
          <a:p>
            <a:pPr algn="ctr"/>
            <a:endParaRPr lang="hr-HR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52"/>
          <p:cNvGrpSpPr/>
          <p:nvPr/>
        </p:nvGrpSpPr>
        <p:grpSpPr>
          <a:xfrm flipH="1">
            <a:off x="2493293" y="3501008"/>
            <a:ext cx="350515" cy="1006596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68" name="Trapezoid 67"/>
          <p:cNvSpPr/>
          <p:nvPr/>
        </p:nvSpPr>
        <p:spPr>
          <a:xfrm rot="5400000">
            <a:off x="1979710" y="3645031"/>
            <a:ext cx="1152131" cy="576064"/>
          </a:xfrm>
          <a:prstGeom prst="trapezoid">
            <a:avLst>
              <a:gd name="adj" fmla="val 261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8" name="Grupa 68"/>
          <p:cNvGrpSpPr/>
          <p:nvPr/>
        </p:nvGrpSpPr>
        <p:grpSpPr>
          <a:xfrm>
            <a:off x="2267744" y="3501008"/>
            <a:ext cx="576064" cy="1368152"/>
            <a:chOff x="3851920" y="1858671"/>
            <a:chExt cx="1842596" cy="3874585"/>
          </a:xfrm>
        </p:grpSpPr>
        <p:sp>
          <p:nvSpPr>
            <p:cNvPr id="70" name="Strelica savijena prema gore 69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1" name="Strelica ulijevo 7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Strelica savijena prema gore 7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3" name="Savijena strelica 7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74" name="Jednakokračni trokut 7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Elipsa 7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76" name="Ravni poveznik 75"/>
            <p:cNvCxnSpPr>
              <a:stCxn id="7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Elipsa 7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Strelica ulijevo 7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83" name="Bločni luk 8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Dijagram toka: Odgoda 8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0" name="Savijena strelica 7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81" name="Prostoručno 8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Prostoručno 8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85" name="Obični oblačić 84"/>
          <p:cNvSpPr/>
          <p:nvPr/>
        </p:nvSpPr>
        <p:spPr>
          <a:xfrm>
            <a:off x="3419872" y="260648"/>
            <a:ext cx="3672408" cy="3024336"/>
          </a:xfrm>
          <a:prstGeom prst="cloudCallout">
            <a:avLst>
              <a:gd name="adj1" fmla="val -60516"/>
              <a:gd name="adj2" fmla="val 514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crvenkapica:</a:t>
            </a:r>
            <a:r>
              <a:rPr lang="hr-HR" dirty="0" err="1" smtClean="0"/>
              <a:t>kuc</a:t>
            </a:r>
            <a:r>
              <a:rPr lang="hr-HR" dirty="0" smtClean="0"/>
              <a:t> </a:t>
            </a:r>
            <a:r>
              <a:rPr lang="hr-HR" dirty="0" err="1" smtClean="0"/>
              <a:t>kuc</a:t>
            </a:r>
            <a:endParaRPr lang="hr-HR" dirty="0" smtClean="0"/>
          </a:p>
          <a:p>
            <a:pPr algn="ctr"/>
            <a:r>
              <a:rPr lang="hr-HR" dirty="0" smtClean="0"/>
              <a:t>vuk:Tko je</a:t>
            </a:r>
          </a:p>
          <a:p>
            <a:pPr algn="ctr"/>
            <a:r>
              <a:rPr lang="hr-HR" dirty="0" smtClean="0"/>
              <a:t>crvenkapica:</a:t>
            </a:r>
            <a:r>
              <a:rPr lang="hr-HR" dirty="0" err="1" smtClean="0"/>
              <a:t>crvenkapica</a:t>
            </a:r>
            <a:endParaRPr lang="hr-HR" dirty="0" smtClean="0"/>
          </a:p>
          <a:p>
            <a:pPr algn="ctr"/>
            <a:r>
              <a:rPr lang="hr-HR" dirty="0" smtClean="0"/>
              <a:t>vuk:Uđi,Zlato</a:t>
            </a:r>
          </a:p>
          <a:p>
            <a:pPr algn="ctr"/>
            <a:endParaRPr lang="hr-HR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52"/>
          <p:cNvGrpSpPr/>
          <p:nvPr/>
        </p:nvGrpSpPr>
        <p:grpSpPr>
          <a:xfrm flipH="1">
            <a:off x="2493293" y="3501008"/>
            <a:ext cx="350515" cy="1006596"/>
            <a:chOff x="2051720" y="2492896"/>
            <a:chExt cx="1080120" cy="3492968"/>
          </a:xfrm>
        </p:grpSpPr>
        <p:grpSp>
          <p:nvGrpSpPr>
            <p:cNvPr id="32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61" name="Elipsa 60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Dijagram toka: Memorija s izravnim pristupom 61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3" name="Jednakokračni trokut 62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4" name="Jednakokračni trokut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Elipsa 64"/>
              <p:cNvSpPr/>
              <p:nvPr/>
            </p:nvSpPr>
            <p:spPr>
              <a:xfrm>
                <a:off x="1619672" y="335699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6" name="Elipsa 65"/>
              <p:cNvSpPr/>
              <p:nvPr/>
            </p:nvSpPr>
            <p:spPr>
              <a:xfrm flipV="1">
                <a:off x="1979712" y="3284984"/>
                <a:ext cx="135632" cy="1440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5" name="Dijagram toka: Postupak 54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Odgoda 56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Odgoda 57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Zaobljeni pravokutnik 58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Savijena strelica 59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68" name="Trapezoid 67"/>
          <p:cNvSpPr/>
          <p:nvPr/>
        </p:nvSpPr>
        <p:spPr>
          <a:xfrm rot="5400000">
            <a:off x="1979710" y="3645031"/>
            <a:ext cx="1152131" cy="576064"/>
          </a:xfrm>
          <a:prstGeom prst="trapezoid">
            <a:avLst>
              <a:gd name="adj" fmla="val 261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8" name="Grupa 68"/>
          <p:cNvGrpSpPr/>
          <p:nvPr/>
        </p:nvGrpSpPr>
        <p:grpSpPr>
          <a:xfrm>
            <a:off x="2267744" y="3501008"/>
            <a:ext cx="576064" cy="1368152"/>
            <a:chOff x="3851920" y="1858671"/>
            <a:chExt cx="1842596" cy="3874585"/>
          </a:xfrm>
        </p:grpSpPr>
        <p:sp>
          <p:nvSpPr>
            <p:cNvPr id="70" name="Strelica savijena prema gore 69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1" name="Strelica ulijevo 7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Strelica savijena prema gore 7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3" name="Savijena strelica 7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74" name="Jednakokračni trokut 7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Elipsa 7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76" name="Ravni poveznik 75"/>
            <p:cNvCxnSpPr>
              <a:stCxn id="7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Elipsa 7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Strelica ulijevo 7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4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83" name="Bločni luk 8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Dijagram toka: Odgoda 8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0" name="Savijena strelica 7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81" name="Prostoručno 8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Prostoručno 8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85" name="Obični oblačić 84"/>
          <p:cNvSpPr/>
          <p:nvPr/>
        </p:nvSpPr>
        <p:spPr>
          <a:xfrm>
            <a:off x="3419872" y="260648"/>
            <a:ext cx="3672408" cy="3024336"/>
          </a:xfrm>
          <a:prstGeom prst="cloudCallout">
            <a:avLst>
              <a:gd name="adj1" fmla="val -60516"/>
              <a:gd name="adj2" fmla="val 514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crvenkapica:</a:t>
            </a:r>
            <a:r>
              <a:rPr lang="hr-HR" dirty="0" err="1" smtClean="0"/>
              <a:t>kuc</a:t>
            </a:r>
            <a:r>
              <a:rPr lang="hr-HR" dirty="0" smtClean="0"/>
              <a:t> </a:t>
            </a:r>
            <a:r>
              <a:rPr lang="hr-HR" dirty="0" err="1" smtClean="0"/>
              <a:t>kuc</a:t>
            </a:r>
            <a:endParaRPr lang="hr-HR" dirty="0" smtClean="0"/>
          </a:p>
          <a:p>
            <a:pPr algn="ctr"/>
            <a:r>
              <a:rPr lang="hr-HR" dirty="0" smtClean="0"/>
              <a:t>vuk:Tko je</a:t>
            </a:r>
          </a:p>
          <a:p>
            <a:pPr algn="ctr"/>
            <a:r>
              <a:rPr lang="hr-HR" dirty="0" smtClean="0"/>
              <a:t>crvenkapica:</a:t>
            </a:r>
            <a:r>
              <a:rPr lang="hr-HR" dirty="0" err="1" smtClean="0"/>
              <a:t>crvenkapica</a:t>
            </a:r>
            <a:endParaRPr lang="hr-HR" dirty="0" smtClean="0"/>
          </a:p>
          <a:p>
            <a:pPr algn="ctr"/>
            <a:r>
              <a:rPr lang="hr-HR" dirty="0" smtClean="0"/>
              <a:t>vuk:Uđi,Zlato</a:t>
            </a:r>
          </a:p>
          <a:p>
            <a:pPr algn="ctr"/>
            <a:endParaRPr lang="hr-HR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8" name="Trapezoid 67"/>
          <p:cNvSpPr/>
          <p:nvPr/>
        </p:nvSpPr>
        <p:spPr>
          <a:xfrm rot="5400000">
            <a:off x="1931705" y="3693031"/>
            <a:ext cx="1152131" cy="480054"/>
          </a:xfrm>
          <a:prstGeom prst="trapezoid">
            <a:avLst>
              <a:gd name="adj" fmla="val 11813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69" name="Grupa 68"/>
          <p:cNvGrpSpPr/>
          <p:nvPr/>
        </p:nvGrpSpPr>
        <p:grpSpPr>
          <a:xfrm>
            <a:off x="2411760" y="3501008"/>
            <a:ext cx="576064" cy="1224136"/>
            <a:chOff x="3851920" y="1858671"/>
            <a:chExt cx="1842596" cy="3874585"/>
          </a:xfrm>
        </p:grpSpPr>
        <p:sp>
          <p:nvSpPr>
            <p:cNvPr id="70" name="Strelica savijena prema gore 69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1" name="Strelica ulijevo 7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Strelica savijena prema gore 7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3" name="Savijena strelica 7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74" name="Jednakokračni trokut 7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Elipsa 7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76" name="Ravni poveznik 75"/>
            <p:cNvCxnSpPr>
              <a:stCxn id="7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Elipsa 7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Strelica ulijevo 7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79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83" name="Bločni luk 8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Dijagram toka: Odgoda 8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0" name="Savijena strelica 7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81" name="Prostoručno 8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Prostoručno 8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8" name="Trapezoid 67"/>
          <p:cNvSpPr/>
          <p:nvPr/>
        </p:nvSpPr>
        <p:spPr>
          <a:xfrm rot="5400000">
            <a:off x="1871698" y="3753039"/>
            <a:ext cx="1152131" cy="360040"/>
          </a:xfrm>
          <a:prstGeom prst="trapezoid">
            <a:avLst>
              <a:gd name="adj" fmla="val 40914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68"/>
          <p:cNvGrpSpPr/>
          <p:nvPr/>
        </p:nvGrpSpPr>
        <p:grpSpPr>
          <a:xfrm>
            <a:off x="2411760" y="3501008"/>
            <a:ext cx="576064" cy="1224136"/>
            <a:chOff x="3851920" y="1858671"/>
            <a:chExt cx="1842596" cy="3874585"/>
          </a:xfrm>
        </p:grpSpPr>
        <p:sp>
          <p:nvSpPr>
            <p:cNvPr id="70" name="Strelica savijena prema gore 69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1" name="Strelica ulijevo 7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Strelica savijena prema gore 7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3" name="Savijena strelica 7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74" name="Jednakokračni trokut 7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Elipsa 7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76" name="Ravni poveznik 75"/>
            <p:cNvCxnSpPr>
              <a:stCxn id="7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Elipsa 7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Strelica ulijevo 7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32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83" name="Bločni luk 8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Dijagram toka: Odgoda 8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0" name="Savijena strelica 7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81" name="Prostoručno 8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Prostoručno 8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5220072" y="3140968"/>
            <a:ext cx="3600400" cy="3240360"/>
          </a:xfrm>
          <a:prstGeom prst="rect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7" name="Jednakokračni trokut 6"/>
          <p:cNvSpPr/>
          <p:nvPr/>
        </p:nvSpPr>
        <p:spPr>
          <a:xfrm>
            <a:off x="4860032" y="0"/>
            <a:ext cx="4283968" cy="3456384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5436096" y="3789040"/>
            <a:ext cx="1080120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7596336" y="3789040"/>
            <a:ext cx="1008112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6588224" y="4653136"/>
            <a:ext cx="864096" cy="17281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1763688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2515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7555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226774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aobljeni pravokutnik 14"/>
          <p:cNvSpPr/>
          <p:nvPr/>
        </p:nvSpPr>
        <p:spPr>
          <a:xfrm>
            <a:off x="12596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4355976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aobljeni pravokutnik 16"/>
          <p:cNvSpPr/>
          <p:nvPr/>
        </p:nvSpPr>
        <p:spPr>
          <a:xfrm>
            <a:off x="277180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Zaobljeni pravokutnik 17"/>
          <p:cNvSpPr/>
          <p:nvPr/>
        </p:nvSpPr>
        <p:spPr>
          <a:xfrm>
            <a:off x="3347864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4860032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aobljeni pravokutnik 19"/>
          <p:cNvSpPr/>
          <p:nvPr/>
        </p:nvSpPr>
        <p:spPr>
          <a:xfrm>
            <a:off x="3851920" y="4869160"/>
            <a:ext cx="432048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8639944" y="4869160"/>
            <a:ext cx="504056" cy="172819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2411760" y="5589240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1187624" y="537321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1907704" y="599390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k 24"/>
          <p:cNvSpPr/>
          <p:nvPr/>
        </p:nvSpPr>
        <p:spPr>
          <a:xfrm>
            <a:off x="1043608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0" y="5445224"/>
            <a:ext cx="1296144" cy="8640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blak 26"/>
          <p:cNvSpPr/>
          <p:nvPr/>
        </p:nvSpPr>
        <p:spPr>
          <a:xfrm>
            <a:off x="0" y="5921896"/>
            <a:ext cx="1368152" cy="93610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Trapezoid 29"/>
          <p:cNvSpPr/>
          <p:nvPr/>
        </p:nvSpPr>
        <p:spPr>
          <a:xfrm rot="5400000">
            <a:off x="5940152" y="5301208"/>
            <a:ext cx="1728192" cy="432048"/>
          </a:xfrm>
          <a:prstGeom prst="trapezoid">
            <a:avLst>
              <a:gd name="adj" fmla="val 49258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27"/>
          <p:cNvGrpSpPr/>
          <p:nvPr/>
        </p:nvGrpSpPr>
        <p:grpSpPr>
          <a:xfrm>
            <a:off x="6156176" y="4941168"/>
            <a:ext cx="864096" cy="1714345"/>
            <a:chOff x="3851920" y="1858671"/>
            <a:chExt cx="1842596" cy="3874585"/>
          </a:xfrm>
        </p:grpSpPr>
        <p:sp>
          <p:nvSpPr>
            <p:cNvPr id="29" name="Strelica savijena prema gore 28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Strelica ulijevo 3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Strelica savijena prema gore 3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Savijena strelica 3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4" name="Jednakokračni trokut 3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Elipsa 3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6" name="Ravni poveznik 35"/>
            <p:cNvCxnSpPr>
              <a:stCxn id="3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ipsa 3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Strelica ulijevo 3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3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3" name="Bločni luk 4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Dijagram toka: Odgoda 4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0" name="Savijena strelica 3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1" name="Prostoručno 4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Prostoručno 4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8" name="Trapezoid 67"/>
          <p:cNvSpPr/>
          <p:nvPr/>
        </p:nvSpPr>
        <p:spPr>
          <a:xfrm rot="5400000">
            <a:off x="1799690" y="3825048"/>
            <a:ext cx="1152131" cy="216024"/>
          </a:xfrm>
          <a:prstGeom prst="trapezoid">
            <a:avLst>
              <a:gd name="adj" fmla="val 40914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68"/>
          <p:cNvGrpSpPr/>
          <p:nvPr/>
        </p:nvGrpSpPr>
        <p:grpSpPr>
          <a:xfrm>
            <a:off x="2483768" y="3429000"/>
            <a:ext cx="504056" cy="1080120"/>
            <a:chOff x="3851920" y="1858671"/>
            <a:chExt cx="1842596" cy="3874585"/>
          </a:xfrm>
        </p:grpSpPr>
        <p:sp>
          <p:nvSpPr>
            <p:cNvPr id="70" name="Strelica savijena prema gore 69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1" name="Strelica ulijevo 7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Strelica savijena prema gore 7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3" name="Savijena strelica 7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74" name="Jednakokračni trokut 7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Elipsa 7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76" name="Ravni poveznik 75"/>
            <p:cNvCxnSpPr>
              <a:stCxn id="7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Elipsa 7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Strelica ulijevo 7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32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83" name="Bločni luk 8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Dijagram toka: Odgoda 8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0" name="Savijena strelica 7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81" name="Prostoručno 8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Prostoručno 8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68"/>
          <p:cNvGrpSpPr/>
          <p:nvPr/>
        </p:nvGrpSpPr>
        <p:grpSpPr>
          <a:xfrm>
            <a:off x="2339752" y="3356992"/>
            <a:ext cx="504056" cy="1080120"/>
            <a:chOff x="3851920" y="1858671"/>
            <a:chExt cx="1842596" cy="3874585"/>
          </a:xfrm>
        </p:grpSpPr>
        <p:sp>
          <p:nvSpPr>
            <p:cNvPr id="70" name="Strelica savijena prema gore 69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1" name="Strelica ulijevo 7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Strelica savijena prema gore 7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3" name="Savijena strelica 7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74" name="Jednakokračni trokut 7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Elipsa 7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76" name="Ravni poveznik 75"/>
            <p:cNvCxnSpPr>
              <a:stCxn id="7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Elipsa 7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Strelica ulijevo 7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32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83" name="Bločni luk 8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Dijagram toka: Odgoda 8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0" name="Savijena strelica 7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81" name="Prostoručno 8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Prostoručno 8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8" name="Trapezoid 67"/>
          <p:cNvSpPr/>
          <p:nvPr/>
        </p:nvSpPr>
        <p:spPr>
          <a:xfrm rot="5400000">
            <a:off x="1871698" y="3753041"/>
            <a:ext cx="1152131" cy="360040"/>
          </a:xfrm>
          <a:prstGeom prst="trapezoid">
            <a:avLst>
              <a:gd name="adj" fmla="val 40914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68"/>
          <p:cNvGrpSpPr/>
          <p:nvPr/>
        </p:nvGrpSpPr>
        <p:grpSpPr>
          <a:xfrm>
            <a:off x="2339752" y="3356992"/>
            <a:ext cx="504056" cy="1080120"/>
            <a:chOff x="3851920" y="1858671"/>
            <a:chExt cx="1842596" cy="3874585"/>
          </a:xfrm>
        </p:grpSpPr>
        <p:sp>
          <p:nvSpPr>
            <p:cNvPr id="70" name="Strelica savijena prema gore 69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1" name="Strelica ulijevo 7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Strelica savijena prema gore 7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3" name="Savijena strelica 7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74" name="Jednakokračni trokut 7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Elipsa 7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76" name="Ravni poveznik 75"/>
            <p:cNvCxnSpPr>
              <a:stCxn id="7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Elipsa 7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Strelica ulijevo 7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32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83" name="Bločni luk 8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Dijagram toka: Odgoda 8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0" name="Savijena strelica 7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81" name="Prostoručno 8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Prostoručno 8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8" name="Trapezoid 67"/>
          <p:cNvSpPr/>
          <p:nvPr/>
        </p:nvSpPr>
        <p:spPr>
          <a:xfrm rot="5400000">
            <a:off x="1943706" y="3681034"/>
            <a:ext cx="1152131" cy="504056"/>
          </a:xfrm>
          <a:prstGeom prst="trapezoid">
            <a:avLst>
              <a:gd name="adj" fmla="val 16348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rostoručno 51"/>
          <p:cNvSpPr/>
          <p:nvPr/>
        </p:nvSpPr>
        <p:spPr>
          <a:xfrm>
            <a:off x="-1658937" y="3589338"/>
            <a:ext cx="13071474" cy="3798887"/>
          </a:xfrm>
          <a:custGeom>
            <a:avLst/>
            <a:gdLst>
              <a:gd name="connsiteX0" fmla="*/ 1639887 w 13071474"/>
              <a:gd name="connsiteY0" fmla="*/ 487362 h 3798887"/>
              <a:gd name="connsiteX1" fmla="*/ 10821987 w 13071474"/>
              <a:gd name="connsiteY1" fmla="*/ 411162 h 3798887"/>
              <a:gd name="connsiteX2" fmla="*/ 11526837 w 13071474"/>
              <a:gd name="connsiteY2" fmla="*/ 820737 h 3798887"/>
              <a:gd name="connsiteX3" fmla="*/ 11422062 w 13071474"/>
              <a:gd name="connsiteY3" fmla="*/ 3278187 h 3798887"/>
              <a:gd name="connsiteX4" fmla="*/ 1630362 w 13071474"/>
              <a:gd name="connsiteY4" fmla="*/ 3335337 h 3798887"/>
              <a:gd name="connsiteX5" fmla="*/ 1639887 w 13071474"/>
              <a:gd name="connsiteY5" fmla="*/ 487362 h 37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1474" h="3798887">
                <a:moveTo>
                  <a:pt x="1639887" y="487362"/>
                </a:moveTo>
                <a:cubicBezTo>
                  <a:pt x="3171825" y="0"/>
                  <a:pt x="9174162" y="355600"/>
                  <a:pt x="10821987" y="411162"/>
                </a:cubicBezTo>
                <a:cubicBezTo>
                  <a:pt x="12469812" y="466725"/>
                  <a:pt x="11426825" y="342900"/>
                  <a:pt x="11526837" y="820737"/>
                </a:cubicBezTo>
                <a:cubicBezTo>
                  <a:pt x="11626850" y="1298575"/>
                  <a:pt x="13071474" y="2859087"/>
                  <a:pt x="11422062" y="3278187"/>
                </a:cubicBezTo>
                <a:cubicBezTo>
                  <a:pt x="9772650" y="3697287"/>
                  <a:pt x="3260724" y="3798887"/>
                  <a:pt x="1630362" y="3335337"/>
                </a:cubicBezTo>
                <a:cubicBezTo>
                  <a:pt x="0" y="2871787"/>
                  <a:pt x="107949" y="974725"/>
                  <a:pt x="1639887" y="487362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2051720" y="4257676"/>
            <a:ext cx="7270749" cy="2600324"/>
          </a:xfrm>
          <a:custGeom>
            <a:avLst/>
            <a:gdLst>
              <a:gd name="connsiteX0" fmla="*/ 461962 w 7270749"/>
              <a:gd name="connsiteY0" fmla="*/ 23812 h 2600324"/>
              <a:gd name="connsiteX1" fmla="*/ 1319212 w 7270749"/>
              <a:gd name="connsiteY1" fmla="*/ 452437 h 2600324"/>
              <a:gd name="connsiteX2" fmla="*/ 3376612 w 7270749"/>
              <a:gd name="connsiteY2" fmla="*/ 1347787 h 2600324"/>
              <a:gd name="connsiteX3" fmla="*/ 5233987 w 7270749"/>
              <a:gd name="connsiteY3" fmla="*/ 1366837 h 2600324"/>
              <a:gd name="connsiteX4" fmla="*/ 7110412 w 7270749"/>
              <a:gd name="connsiteY4" fmla="*/ 1852612 h 2600324"/>
              <a:gd name="connsiteX5" fmla="*/ 6196012 w 7270749"/>
              <a:gd name="connsiteY5" fmla="*/ 2481262 h 2600324"/>
              <a:gd name="connsiteX6" fmla="*/ 3643312 w 7270749"/>
              <a:gd name="connsiteY6" fmla="*/ 2519362 h 2600324"/>
              <a:gd name="connsiteX7" fmla="*/ 2205037 w 7270749"/>
              <a:gd name="connsiteY7" fmla="*/ 1995487 h 2600324"/>
              <a:gd name="connsiteX8" fmla="*/ 338137 w 7270749"/>
              <a:gd name="connsiteY8" fmla="*/ 1223962 h 2600324"/>
              <a:gd name="connsiteX9" fmla="*/ 176212 w 7270749"/>
              <a:gd name="connsiteY9" fmla="*/ 309562 h 2600324"/>
              <a:gd name="connsiteX10" fmla="*/ 461962 w 7270749"/>
              <a:gd name="connsiteY10" fmla="*/ 23812 h 260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0749" h="2600324">
                <a:moveTo>
                  <a:pt x="461962" y="23812"/>
                </a:moveTo>
                <a:cubicBezTo>
                  <a:pt x="652462" y="47624"/>
                  <a:pt x="833437" y="231775"/>
                  <a:pt x="1319212" y="452437"/>
                </a:cubicBezTo>
                <a:cubicBezTo>
                  <a:pt x="1804987" y="673100"/>
                  <a:pt x="2724150" y="1195387"/>
                  <a:pt x="3376612" y="1347787"/>
                </a:cubicBezTo>
                <a:cubicBezTo>
                  <a:pt x="4029074" y="1500187"/>
                  <a:pt x="4611687" y="1282700"/>
                  <a:pt x="5233987" y="1366837"/>
                </a:cubicBezTo>
                <a:cubicBezTo>
                  <a:pt x="5856287" y="1450974"/>
                  <a:pt x="6950075" y="1666875"/>
                  <a:pt x="7110412" y="1852612"/>
                </a:cubicBezTo>
                <a:cubicBezTo>
                  <a:pt x="7270749" y="2038349"/>
                  <a:pt x="6773862" y="2370137"/>
                  <a:pt x="6196012" y="2481262"/>
                </a:cubicBezTo>
                <a:cubicBezTo>
                  <a:pt x="5618162" y="2592387"/>
                  <a:pt x="4308474" y="2600324"/>
                  <a:pt x="3643312" y="2519362"/>
                </a:cubicBezTo>
                <a:cubicBezTo>
                  <a:pt x="2978150" y="2438400"/>
                  <a:pt x="2755899" y="2211387"/>
                  <a:pt x="2205037" y="1995487"/>
                </a:cubicBezTo>
                <a:cubicBezTo>
                  <a:pt x="1654175" y="1779587"/>
                  <a:pt x="676274" y="1504949"/>
                  <a:pt x="338137" y="1223962"/>
                </a:cubicBezTo>
                <a:cubicBezTo>
                  <a:pt x="0" y="942975"/>
                  <a:pt x="150812" y="511175"/>
                  <a:pt x="176212" y="309562"/>
                </a:cubicBezTo>
                <a:cubicBezTo>
                  <a:pt x="201612" y="107950"/>
                  <a:pt x="271462" y="0"/>
                  <a:pt x="461962" y="23812"/>
                </a:cubicBezTo>
                <a:close/>
              </a:path>
            </a:pathLst>
          </a:cu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0"/>
          <p:cNvGrpSpPr/>
          <p:nvPr/>
        </p:nvGrpSpPr>
        <p:grpSpPr>
          <a:xfrm>
            <a:off x="539552" y="0"/>
            <a:ext cx="3816424" cy="4509120"/>
            <a:chOff x="827584" y="260648"/>
            <a:chExt cx="4032448" cy="4680520"/>
          </a:xfrm>
        </p:grpSpPr>
        <p:sp>
          <p:nvSpPr>
            <p:cNvPr id="7" name="Dijagram toka: Postupak 6"/>
            <p:cNvSpPr/>
            <p:nvPr/>
          </p:nvSpPr>
          <p:spPr>
            <a:xfrm>
              <a:off x="3635896" y="548680"/>
              <a:ext cx="360040" cy="1080120"/>
            </a:xfrm>
            <a:prstGeom prst="flowChartProces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1043608" y="2420888"/>
              <a:ext cx="3528392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827584" y="260648"/>
              <a:ext cx="4032448" cy="2304256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Dijagram toka: Postupak 7"/>
            <p:cNvSpPr/>
            <p:nvPr/>
          </p:nvSpPr>
          <p:spPr>
            <a:xfrm>
              <a:off x="2627784" y="3717032"/>
              <a:ext cx="648072" cy="1224136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475656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3491880" y="2852936"/>
              <a:ext cx="792088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948264" y="1196752"/>
            <a:ext cx="1835696" cy="3528392"/>
            <a:chOff x="6804248" y="2060848"/>
            <a:chExt cx="2699792" cy="4797152"/>
          </a:xfrm>
        </p:grpSpPr>
        <p:sp>
          <p:nvSpPr>
            <p:cNvPr id="15" name="Zaobljeni pravokutnik 1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upa 19"/>
          <p:cNvGrpSpPr/>
          <p:nvPr/>
        </p:nvGrpSpPr>
        <p:grpSpPr>
          <a:xfrm>
            <a:off x="7596336" y="1412776"/>
            <a:ext cx="1368152" cy="3312368"/>
            <a:chOff x="6804248" y="2060848"/>
            <a:chExt cx="2699792" cy="4797152"/>
          </a:xfrm>
        </p:grpSpPr>
        <p:sp>
          <p:nvSpPr>
            <p:cNvPr id="21" name="Zaobljeni pravokutnik 20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Oblak 21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blak 22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Oblak 23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Oblak 24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25"/>
          <p:cNvGrpSpPr/>
          <p:nvPr/>
        </p:nvGrpSpPr>
        <p:grpSpPr>
          <a:xfrm>
            <a:off x="7812360" y="2060848"/>
            <a:ext cx="2123728" cy="3168352"/>
            <a:chOff x="6804248" y="2060848"/>
            <a:chExt cx="2699792" cy="4797152"/>
          </a:xfrm>
        </p:grpSpPr>
        <p:sp>
          <p:nvSpPr>
            <p:cNvPr id="27" name="Zaobljeni pravokutnik 26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37"/>
          <p:cNvGrpSpPr/>
          <p:nvPr/>
        </p:nvGrpSpPr>
        <p:grpSpPr>
          <a:xfrm>
            <a:off x="5940152" y="1556792"/>
            <a:ext cx="1440160" cy="2736304"/>
            <a:chOff x="6804248" y="2060848"/>
            <a:chExt cx="2699792" cy="4797152"/>
          </a:xfrm>
        </p:grpSpPr>
        <p:sp>
          <p:nvSpPr>
            <p:cNvPr id="39" name="Zaobljeni pravokutnik 38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43"/>
          <p:cNvGrpSpPr/>
          <p:nvPr/>
        </p:nvGrpSpPr>
        <p:grpSpPr>
          <a:xfrm>
            <a:off x="8532440" y="2492896"/>
            <a:ext cx="1656184" cy="2852936"/>
            <a:chOff x="6804248" y="2060848"/>
            <a:chExt cx="2699792" cy="4797152"/>
          </a:xfrm>
        </p:grpSpPr>
        <p:sp>
          <p:nvSpPr>
            <p:cNvPr id="45" name="Zaobljeni pravokutnik 44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Oblak 45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31"/>
          <p:cNvGrpSpPr/>
          <p:nvPr/>
        </p:nvGrpSpPr>
        <p:grpSpPr>
          <a:xfrm>
            <a:off x="6300192" y="1124744"/>
            <a:ext cx="1728192" cy="3024336"/>
            <a:chOff x="6804248" y="2060848"/>
            <a:chExt cx="2699792" cy="4797152"/>
          </a:xfrm>
        </p:grpSpPr>
        <p:sp>
          <p:nvSpPr>
            <p:cNvPr id="33" name="Zaobljeni pravokutnik 32"/>
            <p:cNvSpPr/>
            <p:nvPr/>
          </p:nvSpPr>
          <p:spPr>
            <a:xfrm>
              <a:off x="7631832" y="3905672"/>
              <a:ext cx="648072" cy="29523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Oblak 33"/>
            <p:cNvSpPr/>
            <p:nvPr/>
          </p:nvSpPr>
          <p:spPr>
            <a:xfrm>
              <a:off x="8063880" y="3185592"/>
              <a:ext cx="1080120" cy="1224136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6804248" y="2060848"/>
              <a:ext cx="1872208" cy="2088232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Oblak 35"/>
            <p:cNvSpPr/>
            <p:nvPr/>
          </p:nvSpPr>
          <p:spPr>
            <a:xfrm>
              <a:off x="6804248" y="2780928"/>
              <a:ext cx="1512168" cy="1656184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6876256" y="2132856"/>
              <a:ext cx="2627784" cy="2232248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7" name="Pravokutnik 66"/>
          <p:cNvSpPr/>
          <p:nvPr/>
        </p:nvSpPr>
        <p:spPr>
          <a:xfrm>
            <a:off x="2267743" y="3356989"/>
            <a:ext cx="576065" cy="1152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68"/>
          <p:cNvGrpSpPr/>
          <p:nvPr/>
        </p:nvGrpSpPr>
        <p:grpSpPr>
          <a:xfrm>
            <a:off x="2339752" y="3356992"/>
            <a:ext cx="504056" cy="1080120"/>
            <a:chOff x="3851920" y="1858671"/>
            <a:chExt cx="1842596" cy="3874585"/>
          </a:xfrm>
        </p:grpSpPr>
        <p:sp>
          <p:nvSpPr>
            <p:cNvPr id="70" name="Strelica savijena prema gore 69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1" name="Strelica ulijevo 70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Strelica savijena prema gore 71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3" name="Savijena strelica 72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74" name="Jednakokračni trokut 73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Elipsa 74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76" name="Ravni poveznik 75"/>
            <p:cNvCxnSpPr>
              <a:stCxn id="75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Elipsa 76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Strelica ulijevo 77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32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83" name="Bločni luk 82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Dijagram toka: Odgoda 83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0" name="Savijena strelica 79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81" name="Prostoručno 80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Prostoručno 81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8" name="Trapezoid 67"/>
          <p:cNvSpPr/>
          <p:nvPr/>
        </p:nvSpPr>
        <p:spPr>
          <a:xfrm rot="5400000">
            <a:off x="1979710" y="3645031"/>
            <a:ext cx="1152131" cy="576064"/>
          </a:xfrm>
          <a:prstGeom prst="trapezoid">
            <a:avLst>
              <a:gd name="adj" fmla="val 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0" y="3861048"/>
            <a:ext cx="9144000" cy="2996952"/>
          </a:xfrm>
          <a:prstGeom prst="trapezoid">
            <a:avLst>
              <a:gd name="adj" fmla="val 40163"/>
            </a:avLst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1187624" y="0"/>
            <a:ext cx="6768752" cy="386104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27"/>
          <p:cNvGrpSpPr/>
          <p:nvPr/>
        </p:nvGrpSpPr>
        <p:grpSpPr>
          <a:xfrm>
            <a:off x="611560" y="3861048"/>
            <a:ext cx="6336704" cy="2592288"/>
            <a:chOff x="827584" y="3933056"/>
            <a:chExt cx="6336704" cy="2592288"/>
          </a:xfrm>
        </p:grpSpPr>
        <p:sp>
          <p:nvSpPr>
            <p:cNvPr id="8" name="Dijagram toka: Postupak 7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Dijagram toka: Postupak 10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Dijagram toka: Postupak 11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Dijagram toka: Postupak 12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Dijagram toka: Postupak 13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Dijagram toka: Postupak 14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Dijagram toka: Postupak 15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Dijagram toka: Postupak 16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Dijagram toka: Postupak 17"/>
            <p:cNvSpPr/>
            <p:nvPr/>
          </p:nvSpPr>
          <p:spPr>
            <a:xfrm>
              <a:off x="2627784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Dijagram toka: Postupak 18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Dijagram toka: Postupak 19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Dijagram toka: Postupak 20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Dijagram toka: Postupak 21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Dijagram toka: Postupak 22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Dijagram toka: Postupak 23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Dijagram toka: Postupak 24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Dijagram toka: Postupak 25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7" name="Dijagram toka: Postupak 26"/>
          <p:cNvSpPr/>
          <p:nvPr/>
        </p:nvSpPr>
        <p:spPr>
          <a:xfrm>
            <a:off x="539552" y="5661248"/>
            <a:ext cx="1440160" cy="288032"/>
          </a:xfrm>
          <a:prstGeom prst="flowChartProcess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8"/>
          <p:cNvGrpSpPr/>
          <p:nvPr/>
        </p:nvGrpSpPr>
        <p:grpSpPr>
          <a:xfrm flipH="1">
            <a:off x="7020272" y="3933056"/>
            <a:ext cx="3384376" cy="3240360"/>
            <a:chOff x="827584" y="3933056"/>
            <a:chExt cx="6336704" cy="2592288"/>
          </a:xfrm>
        </p:grpSpPr>
        <p:sp>
          <p:nvSpPr>
            <p:cNvPr id="30" name="Dijagram toka: Postupak 29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Dijagram toka: Postupak 30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Dijagram toka: Postupak 31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Dijagram toka: Postupak 32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Dijagram toka: Postupak 33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Dijagram toka: Postupak 34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Dijagram toka: Postupak 35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Dijagram toka: Postupak 36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Dijagram toka: Postupak 37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Dijagram toka: Postupak 38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Dijagram toka: Postupak 40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Dijagram toka: Postupak 41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Dijagram toka: Postupak 42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4" name="Dijagram toka: Postupak 43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Dijagram toka: Postupak 44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Dijagram toka: Postupak 45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Dijagram toka: Postupak 46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Dijagram toka: Postupak 47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" name="Grupa 48"/>
          <p:cNvGrpSpPr/>
          <p:nvPr/>
        </p:nvGrpSpPr>
        <p:grpSpPr>
          <a:xfrm>
            <a:off x="3707904" y="5301208"/>
            <a:ext cx="6336704" cy="2592288"/>
            <a:chOff x="827584" y="3933056"/>
            <a:chExt cx="6336704" cy="2592288"/>
          </a:xfrm>
        </p:grpSpPr>
        <p:sp>
          <p:nvSpPr>
            <p:cNvPr id="50" name="Dijagram toka: Postupak 49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Dijagram toka: Postupak 50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Dijagram toka: Postupak 51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Dijagram toka: Postupak 52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4" name="Dijagram toka: Postupak 53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Dijagram toka: Postupak 54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Postupak 56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Postupak 57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Dijagram toka: Postupak 58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Dijagram toka: Postupak 59"/>
            <p:cNvSpPr/>
            <p:nvPr/>
          </p:nvSpPr>
          <p:spPr>
            <a:xfrm>
              <a:off x="2627784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1" name="Dijagram toka: Postupak 60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2" name="Dijagram toka: Postupak 61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3" name="Dijagram toka: Postupak 62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Dijagram toka: Postupak 63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5" name="Dijagram toka: Postupak 64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6" name="Dijagram toka: Postupak 65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7" name="Dijagram toka: Postupak 66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8" name="Dijagram toka: Postupak 67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70" name="Jednakokračni trokut 69"/>
          <p:cNvSpPr/>
          <p:nvPr/>
        </p:nvSpPr>
        <p:spPr>
          <a:xfrm flipV="1">
            <a:off x="6695728" y="548680"/>
            <a:ext cx="2448272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1" name="Jednakokračni trokut 70"/>
          <p:cNvSpPr/>
          <p:nvPr/>
        </p:nvSpPr>
        <p:spPr>
          <a:xfrm flipH="1" flipV="1">
            <a:off x="0" y="548680"/>
            <a:ext cx="2483768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2" name="Jednakokračni trokut 71"/>
          <p:cNvSpPr/>
          <p:nvPr/>
        </p:nvSpPr>
        <p:spPr>
          <a:xfrm flipV="1">
            <a:off x="6804248" y="-819472"/>
            <a:ext cx="2448272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3" name="Jednakokračni trokut 72"/>
          <p:cNvSpPr/>
          <p:nvPr/>
        </p:nvSpPr>
        <p:spPr>
          <a:xfrm flipV="1">
            <a:off x="-1116632" y="-1107504"/>
            <a:ext cx="2448272" cy="4392488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75" name="Ravni poveznik 74"/>
          <p:cNvCxnSpPr/>
          <p:nvPr/>
        </p:nvCxnSpPr>
        <p:spPr>
          <a:xfrm>
            <a:off x="1115616" y="0"/>
            <a:ext cx="72008" cy="3933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7884368" y="0"/>
            <a:ext cx="72008" cy="3933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" name="Grupa 78"/>
          <p:cNvGrpSpPr/>
          <p:nvPr/>
        </p:nvGrpSpPr>
        <p:grpSpPr>
          <a:xfrm>
            <a:off x="1043608" y="2780928"/>
            <a:ext cx="3384376" cy="1872208"/>
            <a:chOff x="1403648" y="3229294"/>
            <a:chExt cx="4536504" cy="1927898"/>
          </a:xfrm>
        </p:grpSpPr>
        <p:sp>
          <p:nvSpPr>
            <p:cNvPr id="80" name="Kocka 79"/>
            <p:cNvSpPr/>
            <p:nvPr/>
          </p:nvSpPr>
          <p:spPr>
            <a:xfrm>
              <a:off x="4932040" y="4797152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1" name="Kocka 80"/>
            <p:cNvSpPr/>
            <p:nvPr/>
          </p:nvSpPr>
          <p:spPr>
            <a:xfrm>
              <a:off x="5508104" y="4221088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Kocka 81"/>
            <p:cNvSpPr/>
            <p:nvPr/>
          </p:nvSpPr>
          <p:spPr>
            <a:xfrm>
              <a:off x="1547664" y="4797152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3" name="Kocka 82"/>
            <p:cNvSpPr/>
            <p:nvPr/>
          </p:nvSpPr>
          <p:spPr>
            <a:xfrm>
              <a:off x="1403648" y="3645024"/>
              <a:ext cx="4536504" cy="1224136"/>
            </a:xfrm>
            <a:prstGeom prst="cube">
              <a:avLst>
                <a:gd name="adj" fmla="val 5291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4" name="Dijagram toka: Memorija s izravnim pristupom 83"/>
            <p:cNvSpPr/>
            <p:nvPr/>
          </p:nvSpPr>
          <p:spPr>
            <a:xfrm rot="7471732">
              <a:off x="1350063" y="3401029"/>
              <a:ext cx="1187288" cy="843818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8" name="Grupa 84"/>
          <p:cNvGrpSpPr/>
          <p:nvPr/>
        </p:nvGrpSpPr>
        <p:grpSpPr>
          <a:xfrm rot="16587349">
            <a:off x="2047839" y="1503720"/>
            <a:ext cx="1080120" cy="3275941"/>
            <a:chOff x="2051720" y="2492896"/>
            <a:chExt cx="1080120" cy="3492968"/>
          </a:xfrm>
        </p:grpSpPr>
        <p:grpSp>
          <p:nvGrpSpPr>
            <p:cNvPr id="29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93" name="Elipsa 92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4" name="Dijagram toka: Memorija s izravnim pristupom 93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5" name="Jednakokračni trokut 94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6" name="Jednakokračni trokut 95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7" name="Dijagram toka: Postupak 86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8" name="Dijagram toka: Postupak 87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9" name="Dijagram toka: Odgoda 88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0" name="Dijagram toka: Odgoda 89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1" name="Zaobljeni pravokutnik 90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2" name="Savijena strelica 91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101" name="Prostoručno 100"/>
          <p:cNvSpPr/>
          <p:nvPr/>
        </p:nvSpPr>
        <p:spPr>
          <a:xfrm>
            <a:off x="1187624" y="2276872"/>
            <a:ext cx="3096344" cy="1656184"/>
          </a:xfrm>
          <a:custGeom>
            <a:avLst/>
            <a:gdLst>
              <a:gd name="connsiteX0" fmla="*/ 998537 w 2622549"/>
              <a:gd name="connsiteY0" fmla="*/ 247650 h 1566863"/>
              <a:gd name="connsiteX1" fmla="*/ 560387 w 2622549"/>
              <a:gd name="connsiteY1" fmla="*/ 676275 h 1566863"/>
              <a:gd name="connsiteX2" fmla="*/ 960437 w 2622549"/>
              <a:gd name="connsiteY2" fmla="*/ 1447800 h 1566863"/>
              <a:gd name="connsiteX3" fmla="*/ 2351087 w 2622549"/>
              <a:gd name="connsiteY3" fmla="*/ 1390650 h 1566863"/>
              <a:gd name="connsiteX4" fmla="*/ 2589212 w 2622549"/>
              <a:gd name="connsiteY4" fmla="*/ 781050 h 1566863"/>
              <a:gd name="connsiteX5" fmla="*/ 2236787 w 2622549"/>
              <a:gd name="connsiteY5" fmla="*/ 400050 h 1566863"/>
              <a:gd name="connsiteX6" fmla="*/ 1808162 w 2622549"/>
              <a:gd name="connsiteY6" fmla="*/ 19050 h 1566863"/>
              <a:gd name="connsiteX7" fmla="*/ 960437 w 2622549"/>
              <a:gd name="connsiteY7" fmla="*/ 285750 h 1566863"/>
              <a:gd name="connsiteX8" fmla="*/ 636587 w 2622549"/>
              <a:gd name="connsiteY8" fmla="*/ 476250 h 1566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2549" h="1566863">
                <a:moveTo>
                  <a:pt x="998537" y="247650"/>
                </a:moveTo>
                <a:cubicBezTo>
                  <a:pt x="782637" y="361950"/>
                  <a:pt x="566737" y="476250"/>
                  <a:pt x="560387" y="676275"/>
                </a:cubicBezTo>
                <a:cubicBezTo>
                  <a:pt x="554037" y="876300"/>
                  <a:pt x="661987" y="1328738"/>
                  <a:pt x="960437" y="1447800"/>
                </a:cubicBezTo>
                <a:cubicBezTo>
                  <a:pt x="1258887" y="1566863"/>
                  <a:pt x="2079625" y="1501775"/>
                  <a:pt x="2351087" y="1390650"/>
                </a:cubicBezTo>
                <a:cubicBezTo>
                  <a:pt x="2622549" y="1279525"/>
                  <a:pt x="2608262" y="946150"/>
                  <a:pt x="2589212" y="781050"/>
                </a:cubicBezTo>
                <a:cubicBezTo>
                  <a:pt x="2570162" y="615950"/>
                  <a:pt x="2366962" y="527050"/>
                  <a:pt x="2236787" y="400050"/>
                </a:cubicBezTo>
                <a:cubicBezTo>
                  <a:pt x="2106612" y="273050"/>
                  <a:pt x="2020887" y="38100"/>
                  <a:pt x="1808162" y="19050"/>
                </a:cubicBezTo>
                <a:cubicBezTo>
                  <a:pt x="1595437" y="0"/>
                  <a:pt x="1155700" y="209550"/>
                  <a:pt x="960437" y="285750"/>
                </a:cubicBezTo>
                <a:cubicBezTo>
                  <a:pt x="765175" y="361950"/>
                  <a:pt x="0" y="996950"/>
                  <a:pt x="636587" y="476250"/>
                </a:cubicBez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7" name="Elipsa 96"/>
          <p:cNvSpPr/>
          <p:nvPr/>
        </p:nvSpPr>
        <p:spPr>
          <a:xfrm flipH="1">
            <a:off x="1331640" y="2780928"/>
            <a:ext cx="168019" cy="98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8" name="Elipsa 97"/>
          <p:cNvSpPr/>
          <p:nvPr/>
        </p:nvSpPr>
        <p:spPr>
          <a:xfrm flipH="1">
            <a:off x="1331640" y="3068960"/>
            <a:ext cx="168019" cy="98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99" name="Grupa 68"/>
          <p:cNvGrpSpPr/>
          <p:nvPr/>
        </p:nvGrpSpPr>
        <p:grpSpPr>
          <a:xfrm>
            <a:off x="5868144" y="3977680"/>
            <a:ext cx="1224136" cy="2880320"/>
            <a:chOff x="3851920" y="1858671"/>
            <a:chExt cx="1842596" cy="3874585"/>
          </a:xfrm>
        </p:grpSpPr>
        <p:sp>
          <p:nvSpPr>
            <p:cNvPr id="100" name="Strelica savijena prema gore 99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2" name="Strelica ulijevo 101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4" name="Strelica savijena prema gore 103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7" name="Savijena strelica 106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08" name="Jednakokračni trokut 107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9" name="Elipsa 108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10" name="Ravni poveznik 109"/>
            <p:cNvCxnSpPr>
              <a:stCxn id="109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Elipsa 110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2" name="Strelica ulijevo 111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113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117" name="Bločni luk 116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Dijagram toka: Odgoda 117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14" name="Savijena strelica 113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15" name="Prostoručno 114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6" name="Prostoručno 115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0" y="3861048"/>
            <a:ext cx="9144000" cy="2996952"/>
          </a:xfrm>
          <a:prstGeom prst="trapezoid">
            <a:avLst>
              <a:gd name="adj" fmla="val 40163"/>
            </a:avLst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1187624" y="0"/>
            <a:ext cx="6768752" cy="386104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27"/>
          <p:cNvGrpSpPr/>
          <p:nvPr/>
        </p:nvGrpSpPr>
        <p:grpSpPr>
          <a:xfrm>
            <a:off x="611560" y="3861048"/>
            <a:ext cx="6336704" cy="2592288"/>
            <a:chOff x="827584" y="3933056"/>
            <a:chExt cx="6336704" cy="2592288"/>
          </a:xfrm>
        </p:grpSpPr>
        <p:sp>
          <p:nvSpPr>
            <p:cNvPr id="8" name="Dijagram toka: Postupak 7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Dijagram toka: Postupak 10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Dijagram toka: Postupak 11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Dijagram toka: Postupak 12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Dijagram toka: Postupak 13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Dijagram toka: Postupak 14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Dijagram toka: Postupak 15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Dijagram toka: Postupak 16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Dijagram toka: Postupak 17"/>
            <p:cNvSpPr/>
            <p:nvPr/>
          </p:nvSpPr>
          <p:spPr>
            <a:xfrm>
              <a:off x="2627784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Dijagram toka: Postupak 18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Dijagram toka: Postupak 19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Dijagram toka: Postupak 20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Dijagram toka: Postupak 21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Dijagram toka: Postupak 22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Dijagram toka: Postupak 23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Dijagram toka: Postupak 24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Dijagram toka: Postupak 25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7" name="Dijagram toka: Postupak 26"/>
          <p:cNvSpPr/>
          <p:nvPr/>
        </p:nvSpPr>
        <p:spPr>
          <a:xfrm>
            <a:off x="539552" y="5661248"/>
            <a:ext cx="1440160" cy="288032"/>
          </a:xfrm>
          <a:prstGeom prst="flowChartProcess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8"/>
          <p:cNvGrpSpPr/>
          <p:nvPr/>
        </p:nvGrpSpPr>
        <p:grpSpPr>
          <a:xfrm flipH="1">
            <a:off x="7020272" y="3933056"/>
            <a:ext cx="3384376" cy="3240360"/>
            <a:chOff x="827584" y="3933056"/>
            <a:chExt cx="6336704" cy="2592288"/>
          </a:xfrm>
        </p:grpSpPr>
        <p:sp>
          <p:nvSpPr>
            <p:cNvPr id="30" name="Dijagram toka: Postupak 29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Dijagram toka: Postupak 30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Dijagram toka: Postupak 31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Dijagram toka: Postupak 32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Dijagram toka: Postupak 33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Dijagram toka: Postupak 34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Dijagram toka: Postupak 35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Dijagram toka: Postupak 36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Dijagram toka: Postupak 37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Dijagram toka: Postupak 38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Dijagram toka: Postupak 40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Dijagram toka: Postupak 41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Dijagram toka: Postupak 42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4" name="Dijagram toka: Postupak 43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Dijagram toka: Postupak 44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Dijagram toka: Postupak 45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Dijagram toka: Postupak 46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Dijagram toka: Postupak 47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" name="Grupa 48"/>
          <p:cNvGrpSpPr/>
          <p:nvPr/>
        </p:nvGrpSpPr>
        <p:grpSpPr>
          <a:xfrm>
            <a:off x="3707904" y="5301208"/>
            <a:ext cx="6336704" cy="2592288"/>
            <a:chOff x="827584" y="3933056"/>
            <a:chExt cx="6336704" cy="2592288"/>
          </a:xfrm>
        </p:grpSpPr>
        <p:sp>
          <p:nvSpPr>
            <p:cNvPr id="50" name="Dijagram toka: Postupak 49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Dijagram toka: Postupak 50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Dijagram toka: Postupak 51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Dijagram toka: Postupak 52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4" name="Dijagram toka: Postupak 53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Dijagram toka: Postupak 54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Postupak 56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Postupak 57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Dijagram toka: Postupak 58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Dijagram toka: Postupak 59"/>
            <p:cNvSpPr/>
            <p:nvPr/>
          </p:nvSpPr>
          <p:spPr>
            <a:xfrm>
              <a:off x="2627784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1" name="Dijagram toka: Postupak 60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2" name="Dijagram toka: Postupak 61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3" name="Dijagram toka: Postupak 62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Dijagram toka: Postupak 63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5" name="Dijagram toka: Postupak 64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6" name="Dijagram toka: Postupak 65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7" name="Dijagram toka: Postupak 66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8" name="Dijagram toka: Postupak 67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70" name="Jednakokračni trokut 69"/>
          <p:cNvSpPr/>
          <p:nvPr/>
        </p:nvSpPr>
        <p:spPr>
          <a:xfrm flipV="1">
            <a:off x="6695728" y="548680"/>
            <a:ext cx="2448272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1" name="Jednakokračni trokut 70"/>
          <p:cNvSpPr/>
          <p:nvPr/>
        </p:nvSpPr>
        <p:spPr>
          <a:xfrm flipH="1" flipV="1">
            <a:off x="0" y="548680"/>
            <a:ext cx="2483768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2" name="Jednakokračni trokut 71"/>
          <p:cNvSpPr/>
          <p:nvPr/>
        </p:nvSpPr>
        <p:spPr>
          <a:xfrm flipV="1">
            <a:off x="6804248" y="-819472"/>
            <a:ext cx="2448272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3" name="Jednakokračni trokut 72"/>
          <p:cNvSpPr/>
          <p:nvPr/>
        </p:nvSpPr>
        <p:spPr>
          <a:xfrm flipV="1">
            <a:off x="-1116632" y="-1107504"/>
            <a:ext cx="2448272" cy="4392488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75" name="Ravni poveznik 74"/>
          <p:cNvCxnSpPr/>
          <p:nvPr/>
        </p:nvCxnSpPr>
        <p:spPr>
          <a:xfrm>
            <a:off x="1115616" y="0"/>
            <a:ext cx="72008" cy="3933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7884368" y="0"/>
            <a:ext cx="72008" cy="3933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" name="Grupa 78"/>
          <p:cNvGrpSpPr/>
          <p:nvPr/>
        </p:nvGrpSpPr>
        <p:grpSpPr>
          <a:xfrm>
            <a:off x="1043608" y="2780928"/>
            <a:ext cx="3384376" cy="1872208"/>
            <a:chOff x="1403648" y="3229294"/>
            <a:chExt cx="4536504" cy="1927898"/>
          </a:xfrm>
        </p:grpSpPr>
        <p:sp>
          <p:nvSpPr>
            <p:cNvPr id="80" name="Kocka 79"/>
            <p:cNvSpPr/>
            <p:nvPr/>
          </p:nvSpPr>
          <p:spPr>
            <a:xfrm>
              <a:off x="4932040" y="4797152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1" name="Kocka 80"/>
            <p:cNvSpPr/>
            <p:nvPr/>
          </p:nvSpPr>
          <p:spPr>
            <a:xfrm>
              <a:off x="5508104" y="4221088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Kocka 81"/>
            <p:cNvSpPr/>
            <p:nvPr/>
          </p:nvSpPr>
          <p:spPr>
            <a:xfrm>
              <a:off x="1547664" y="4797152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3" name="Kocka 82"/>
            <p:cNvSpPr/>
            <p:nvPr/>
          </p:nvSpPr>
          <p:spPr>
            <a:xfrm>
              <a:off x="1403648" y="3645024"/>
              <a:ext cx="4536504" cy="1224136"/>
            </a:xfrm>
            <a:prstGeom prst="cube">
              <a:avLst>
                <a:gd name="adj" fmla="val 5291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4" name="Dijagram toka: Memorija s izravnim pristupom 83"/>
            <p:cNvSpPr/>
            <p:nvPr/>
          </p:nvSpPr>
          <p:spPr>
            <a:xfrm rot="7471732">
              <a:off x="1350063" y="3401029"/>
              <a:ext cx="1187288" cy="843818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8" name="Grupa 84"/>
          <p:cNvGrpSpPr/>
          <p:nvPr/>
        </p:nvGrpSpPr>
        <p:grpSpPr>
          <a:xfrm rot="16587349">
            <a:off x="2047839" y="1503720"/>
            <a:ext cx="1080120" cy="3275941"/>
            <a:chOff x="2051720" y="2492896"/>
            <a:chExt cx="1080120" cy="3492968"/>
          </a:xfrm>
        </p:grpSpPr>
        <p:grpSp>
          <p:nvGrpSpPr>
            <p:cNvPr id="29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93" name="Elipsa 92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4" name="Dijagram toka: Memorija s izravnim pristupom 93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5" name="Jednakokračni trokut 94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6" name="Jednakokračni trokut 95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7" name="Dijagram toka: Postupak 86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8" name="Dijagram toka: Postupak 87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9" name="Dijagram toka: Odgoda 88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0" name="Dijagram toka: Odgoda 89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1" name="Zaobljeni pravokutnik 90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2" name="Savijena strelica 91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101" name="Prostoručno 100"/>
          <p:cNvSpPr/>
          <p:nvPr/>
        </p:nvSpPr>
        <p:spPr>
          <a:xfrm>
            <a:off x="1187624" y="2276872"/>
            <a:ext cx="3096344" cy="1656184"/>
          </a:xfrm>
          <a:custGeom>
            <a:avLst/>
            <a:gdLst>
              <a:gd name="connsiteX0" fmla="*/ 998537 w 2622549"/>
              <a:gd name="connsiteY0" fmla="*/ 247650 h 1566863"/>
              <a:gd name="connsiteX1" fmla="*/ 560387 w 2622549"/>
              <a:gd name="connsiteY1" fmla="*/ 676275 h 1566863"/>
              <a:gd name="connsiteX2" fmla="*/ 960437 w 2622549"/>
              <a:gd name="connsiteY2" fmla="*/ 1447800 h 1566863"/>
              <a:gd name="connsiteX3" fmla="*/ 2351087 w 2622549"/>
              <a:gd name="connsiteY3" fmla="*/ 1390650 h 1566863"/>
              <a:gd name="connsiteX4" fmla="*/ 2589212 w 2622549"/>
              <a:gd name="connsiteY4" fmla="*/ 781050 h 1566863"/>
              <a:gd name="connsiteX5" fmla="*/ 2236787 w 2622549"/>
              <a:gd name="connsiteY5" fmla="*/ 400050 h 1566863"/>
              <a:gd name="connsiteX6" fmla="*/ 1808162 w 2622549"/>
              <a:gd name="connsiteY6" fmla="*/ 19050 h 1566863"/>
              <a:gd name="connsiteX7" fmla="*/ 960437 w 2622549"/>
              <a:gd name="connsiteY7" fmla="*/ 285750 h 1566863"/>
              <a:gd name="connsiteX8" fmla="*/ 636587 w 2622549"/>
              <a:gd name="connsiteY8" fmla="*/ 476250 h 1566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2549" h="1566863">
                <a:moveTo>
                  <a:pt x="998537" y="247650"/>
                </a:moveTo>
                <a:cubicBezTo>
                  <a:pt x="782637" y="361950"/>
                  <a:pt x="566737" y="476250"/>
                  <a:pt x="560387" y="676275"/>
                </a:cubicBezTo>
                <a:cubicBezTo>
                  <a:pt x="554037" y="876300"/>
                  <a:pt x="661987" y="1328738"/>
                  <a:pt x="960437" y="1447800"/>
                </a:cubicBezTo>
                <a:cubicBezTo>
                  <a:pt x="1258887" y="1566863"/>
                  <a:pt x="2079625" y="1501775"/>
                  <a:pt x="2351087" y="1390650"/>
                </a:cubicBezTo>
                <a:cubicBezTo>
                  <a:pt x="2622549" y="1279525"/>
                  <a:pt x="2608262" y="946150"/>
                  <a:pt x="2589212" y="781050"/>
                </a:cubicBezTo>
                <a:cubicBezTo>
                  <a:pt x="2570162" y="615950"/>
                  <a:pt x="2366962" y="527050"/>
                  <a:pt x="2236787" y="400050"/>
                </a:cubicBezTo>
                <a:cubicBezTo>
                  <a:pt x="2106612" y="273050"/>
                  <a:pt x="2020887" y="38100"/>
                  <a:pt x="1808162" y="19050"/>
                </a:cubicBezTo>
                <a:cubicBezTo>
                  <a:pt x="1595437" y="0"/>
                  <a:pt x="1155700" y="209550"/>
                  <a:pt x="960437" y="285750"/>
                </a:cubicBezTo>
                <a:cubicBezTo>
                  <a:pt x="765175" y="361950"/>
                  <a:pt x="0" y="996950"/>
                  <a:pt x="636587" y="476250"/>
                </a:cubicBez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7" name="Elipsa 96"/>
          <p:cNvSpPr/>
          <p:nvPr/>
        </p:nvSpPr>
        <p:spPr>
          <a:xfrm flipH="1">
            <a:off x="1331640" y="2780928"/>
            <a:ext cx="168019" cy="98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8" name="Elipsa 97"/>
          <p:cNvSpPr/>
          <p:nvPr/>
        </p:nvSpPr>
        <p:spPr>
          <a:xfrm flipH="1">
            <a:off x="1331640" y="3068960"/>
            <a:ext cx="168019" cy="98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00" name="Grupa 68"/>
          <p:cNvGrpSpPr/>
          <p:nvPr/>
        </p:nvGrpSpPr>
        <p:grpSpPr>
          <a:xfrm>
            <a:off x="5220072" y="3356992"/>
            <a:ext cx="1224136" cy="2880320"/>
            <a:chOff x="3851920" y="1858671"/>
            <a:chExt cx="1842596" cy="3874585"/>
          </a:xfrm>
        </p:grpSpPr>
        <p:sp>
          <p:nvSpPr>
            <p:cNvPr id="102" name="Strelica savijena prema gore 101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3" name="Strelica ulijevo 102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4" name="Strelica savijena prema gore 103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5" name="Savijena strelica 104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07" name="Jednakokračni trokut 10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8" name="Elipsa 10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09" name="Ravni poveznik 108"/>
            <p:cNvCxnSpPr>
              <a:stCxn id="10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Elipsa 10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1" name="Strelica ulijevo 11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112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116" name="Bločni luk 11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Dijagram toka: Odgoda 11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13" name="Savijena strelica 11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14" name="Prostoručno 11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5" name="Prostoručno 11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0" y="3861048"/>
            <a:ext cx="9144000" cy="2996952"/>
          </a:xfrm>
          <a:prstGeom prst="trapezoid">
            <a:avLst>
              <a:gd name="adj" fmla="val 40163"/>
            </a:avLst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1187624" y="0"/>
            <a:ext cx="6768752" cy="386104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27"/>
          <p:cNvGrpSpPr/>
          <p:nvPr/>
        </p:nvGrpSpPr>
        <p:grpSpPr>
          <a:xfrm>
            <a:off x="611560" y="3861048"/>
            <a:ext cx="6336704" cy="2592288"/>
            <a:chOff x="827584" y="3933056"/>
            <a:chExt cx="6336704" cy="2592288"/>
          </a:xfrm>
        </p:grpSpPr>
        <p:sp>
          <p:nvSpPr>
            <p:cNvPr id="8" name="Dijagram toka: Postupak 7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Dijagram toka: Postupak 10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Dijagram toka: Postupak 11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Dijagram toka: Postupak 12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Dijagram toka: Postupak 13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Dijagram toka: Postupak 14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Dijagram toka: Postupak 15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Dijagram toka: Postupak 16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Dijagram toka: Postupak 17"/>
            <p:cNvSpPr/>
            <p:nvPr/>
          </p:nvSpPr>
          <p:spPr>
            <a:xfrm>
              <a:off x="2627784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Dijagram toka: Postupak 18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Dijagram toka: Postupak 19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Dijagram toka: Postupak 20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Dijagram toka: Postupak 21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Dijagram toka: Postupak 22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Dijagram toka: Postupak 23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Dijagram toka: Postupak 24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Dijagram toka: Postupak 25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7" name="Dijagram toka: Postupak 26"/>
          <p:cNvSpPr/>
          <p:nvPr/>
        </p:nvSpPr>
        <p:spPr>
          <a:xfrm>
            <a:off x="539552" y="5661248"/>
            <a:ext cx="1440160" cy="288032"/>
          </a:xfrm>
          <a:prstGeom prst="flowChartProcess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8"/>
          <p:cNvGrpSpPr/>
          <p:nvPr/>
        </p:nvGrpSpPr>
        <p:grpSpPr>
          <a:xfrm flipH="1">
            <a:off x="7020272" y="3933056"/>
            <a:ext cx="3384376" cy="3240360"/>
            <a:chOff x="827584" y="3933056"/>
            <a:chExt cx="6336704" cy="2592288"/>
          </a:xfrm>
        </p:grpSpPr>
        <p:sp>
          <p:nvSpPr>
            <p:cNvPr id="30" name="Dijagram toka: Postupak 29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Dijagram toka: Postupak 30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Dijagram toka: Postupak 31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Dijagram toka: Postupak 32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Dijagram toka: Postupak 33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Dijagram toka: Postupak 34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Dijagram toka: Postupak 35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Dijagram toka: Postupak 36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Dijagram toka: Postupak 37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Dijagram toka: Postupak 38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Dijagram toka: Postupak 40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Dijagram toka: Postupak 41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Dijagram toka: Postupak 42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4" name="Dijagram toka: Postupak 43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Dijagram toka: Postupak 44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Dijagram toka: Postupak 45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Dijagram toka: Postupak 46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Dijagram toka: Postupak 47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" name="Grupa 48"/>
          <p:cNvGrpSpPr/>
          <p:nvPr/>
        </p:nvGrpSpPr>
        <p:grpSpPr>
          <a:xfrm>
            <a:off x="3707904" y="5301208"/>
            <a:ext cx="6336704" cy="2592288"/>
            <a:chOff x="827584" y="3933056"/>
            <a:chExt cx="6336704" cy="2592288"/>
          </a:xfrm>
        </p:grpSpPr>
        <p:sp>
          <p:nvSpPr>
            <p:cNvPr id="50" name="Dijagram toka: Postupak 49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Dijagram toka: Postupak 50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Dijagram toka: Postupak 51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Dijagram toka: Postupak 52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4" name="Dijagram toka: Postupak 53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Dijagram toka: Postupak 54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Postupak 56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Postupak 57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Dijagram toka: Postupak 58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Dijagram toka: Postupak 59"/>
            <p:cNvSpPr/>
            <p:nvPr/>
          </p:nvSpPr>
          <p:spPr>
            <a:xfrm>
              <a:off x="2627784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1" name="Dijagram toka: Postupak 60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2" name="Dijagram toka: Postupak 61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3" name="Dijagram toka: Postupak 62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Dijagram toka: Postupak 63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5" name="Dijagram toka: Postupak 64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6" name="Dijagram toka: Postupak 65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7" name="Dijagram toka: Postupak 66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8" name="Dijagram toka: Postupak 67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70" name="Jednakokračni trokut 69"/>
          <p:cNvSpPr/>
          <p:nvPr/>
        </p:nvSpPr>
        <p:spPr>
          <a:xfrm flipV="1">
            <a:off x="6695728" y="548680"/>
            <a:ext cx="2448272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1" name="Jednakokračni trokut 70"/>
          <p:cNvSpPr/>
          <p:nvPr/>
        </p:nvSpPr>
        <p:spPr>
          <a:xfrm flipH="1" flipV="1">
            <a:off x="0" y="548680"/>
            <a:ext cx="2483768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2" name="Jednakokračni trokut 71"/>
          <p:cNvSpPr/>
          <p:nvPr/>
        </p:nvSpPr>
        <p:spPr>
          <a:xfrm flipV="1">
            <a:off x="6804248" y="-819472"/>
            <a:ext cx="2448272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3" name="Jednakokračni trokut 72"/>
          <p:cNvSpPr/>
          <p:nvPr/>
        </p:nvSpPr>
        <p:spPr>
          <a:xfrm flipV="1">
            <a:off x="-1116632" y="-1107504"/>
            <a:ext cx="2448272" cy="4392488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75" name="Ravni poveznik 74"/>
          <p:cNvCxnSpPr/>
          <p:nvPr/>
        </p:nvCxnSpPr>
        <p:spPr>
          <a:xfrm>
            <a:off x="1115616" y="0"/>
            <a:ext cx="72008" cy="3933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7884368" y="0"/>
            <a:ext cx="72008" cy="3933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" name="Grupa 78"/>
          <p:cNvGrpSpPr/>
          <p:nvPr/>
        </p:nvGrpSpPr>
        <p:grpSpPr>
          <a:xfrm>
            <a:off x="1043608" y="2780928"/>
            <a:ext cx="3384376" cy="1872208"/>
            <a:chOff x="1403648" y="3229294"/>
            <a:chExt cx="4536504" cy="1927898"/>
          </a:xfrm>
        </p:grpSpPr>
        <p:sp>
          <p:nvSpPr>
            <p:cNvPr id="80" name="Kocka 79"/>
            <p:cNvSpPr/>
            <p:nvPr/>
          </p:nvSpPr>
          <p:spPr>
            <a:xfrm>
              <a:off x="4932040" y="4797152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1" name="Kocka 80"/>
            <p:cNvSpPr/>
            <p:nvPr/>
          </p:nvSpPr>
          <p:spPr>
            <a:xfrm>
              <a:off x="5508104" y="4221088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Kocka 81"/>
            <p:cNvSpPr/>
            <p:nvPr/>
          </p:nvSpPr>
          <p:spPr>
            <a:xfrm>
              <a:off x="1547664" y="4797152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3" name="Kocka 82"/>
            <p:cNvSpPr/>
            <p:nvPr/>
          </p:nvSpPr>
          <p:spPr>
            <a:xfrm>
              <a:off x="1403648" y="3645024"/>
              <a:ext cx="4536504" cy="1224136"/>
            </a:xfrm>
            <a:prstGeom prst="cube">
              <a:avLst>
                <a:gd name="adj" fmla="val 5291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4" name="Dijagram toka: Memorija s izravnim pristupom 83"/>
            <p:cNvSpPr/>
            <p:nvPr/>
          </p:nvSpPr>
          <p:spPr>
            <a:xfrm rot="7471732">
              <a:off x="1350063" y="3401029"/>
              <a:ext cx="1187288" cy="843818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8" name="Grupa 84"/>
          <p:cNvGrpSpPr/>
          <p:nvPr/>
        </p:nvGrpSpPr>
        <p:grpSpPr>
          <a:xfrm rot="16587349">
            <a:off x="2047839" y="1503720"/>
            <a:ext cx="1080120" cy="3275941"/>
            <a:chOff x="2051720" y="2492896"/>
            <a:chExt cx="1080120" cy="3492968"/>
          </a:xfrm>
        </p:grpSpPr>
        <p:grpSp>
          <p:nvGrpSpPr>
            <p:cNvPr id="29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93" name="Elipsa 92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4" name="Dijagram toka: Memorija s izravnim pristupom 93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5" name="Jednakokračni trokut 94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6" name="Jednakokračni trokut 95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7" name="Dijagram toka: Postupak 86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8" name="Dijagram toka: Postupak 87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9" name="Dijagram toka: Odgoda 88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0" name="Dijagram toka: Odgoda 89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1" name="Zaobljeni pravokutnik 90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2" name="Savijena strelica 91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101" name="Prostoručno 100"/>
          <p:cNvSpPr/>
          <p:nvPr/>
        </p:nvSpPr>
        <p:spPr>
          <a:xfrm>
            <a:off x="1187624" y="2276872"/>
            <a:ext cx="3096344" cy="1656184"/>
          </a:xfrm>
          <a:custGeom>
            <a:avLst/>
            <a:gdLst>
              <a:gd name="connsiteX0" fmla="*/ 998537 w 2622549"/>
              <a:gd name="connsiteY0" fmla="*/ 247650 h 1566863"/>
              <a:gd name="connsiteX1" fmla="*/ 560387 w 2622549"/>
              <a:gd name="connsiteY1" fmla="*/ 676275 h 1566863"/>
              <a:gd name="connsiteX2" fmla="*/ 960437 w 2622549"/>
              <a:gd name="connsiteY2" fmla="*/ 1447800 h 1566863"/>
              <a:gd name="connsiteX3" fmla="*/ 2351087 w 2622549"/>
              <a:gd name="connsiteY3" fmla="*/ 1390650 h 1566863"/>
              <a:gd name="connsiteX4" fmla="*/ 2589212 w 2622549"/>
              <a:gd name="connsiteY4" fmla="*/ 781050 h 1566863"/>
              <a:gd name="connsiteX5" fmla="*/ 2236787 w 2622549"/>
              <a:gd name="connsiteY5" fmla="*/ 400050 h 1566863"/>
              <a:gd name="connsiteX6" fmla="*/ 1808162 w 2622549"/>
              <a:gd name="connsiteY6" fmla="*/ 19050 h 1566863"/>
              <a:gd name="connsiteX7" fmla="*/ 960437 w 2622549"/>
              <a:gd name="connsiteY7" fmla="*/ 285750 h 1566863"/>
              <a:gd name="connsiteX8" fmla="*/ 636587 w 2622549"/>
              <a:gd name="connsiteY8" fmla="*/ 476250 h 1566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2549" h="1566863">
                <a:moveTo>
                  <a:pt x="998537" y="247650"/>
                </a:moveTo>
                <a:cubicBezTo>
                  <a:pt x="782637" y="361950"/>
                  <a:pt x="566737" y="476250"/>
                  <a:pt x="560387" y="676275"/>
                </a:cubicBezTo>
                <a:cubicBezTo>
                  <a:pt x="554037" y="876300"/>
                  <a:pt x="661987" y="1328738"/>
                  <a:pt x="960437" y="1447800"/>
                </a:cubicBezTo>
                <a:cubicBezTo>
                  <a:pt x="1258887" y="1566863"/>
                  <a:pt x="2079625" y="1501775"/>
                  <a:pt x="2351087" y="1390650"/>
                </a:cubicBezTo>
                <a:cubicBezTo>
                  <a:pt x="2622549" y="1279525"/>
                  <a:pt x="2608262" y="946150"/>
                  <a:pt x="2589212" y="781050"/>
                </a:cubicBezTo>
                <a:cubicBezTo>
                  <a:pt x="2570162" y="615950"/>
                  <a:pt x="2366962" y="527050"/>
                  <a:pt x="2236787" y="400050"/>
                </a:cubicBezTo>
                <a:cubicBezTo>
                  <a:pt x="2106612" y="273050"/>
                  <a:pt x="2020887" y="38100"/>
                  <a:pt x="1808162" y="19050"/>
                </a:cubicBezTo>
                <a:cubicBezTo>
                  <a:pt x="1595437" y="0"/>
                  <a:pt x="1155700" y="209550"/>
                  <a:pt x="960437" y="285750"/>
                </a:cubicBezTo>
                <a:cubicBezTo>
                  <a:pt x="765175" y="361950"/>
                  <a:pt x="0" y="996950"/>
                  <a:pt x="636587" y="476250"/>
                </a:cubicBez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7" name="Elipsa 96"/>
          <p:cNvSpPr/>
          <p:nvPr/>
        </p:nvSpPr>
        <p:spPr>
          <a:xfrm flipH="1">
            <a:off x="1331640" y="2780928"/>
            <a:ext cx="168019" cy="98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8" name="Elipsa 97"/>
          <p:cNvSpPr/>
          <p:nvPr/>
        </p:nvSpPr>
        <p:spPr>
          <a:xfrm flipH="1">
            <a:off x="1331640" y="3068960"/>
            <a:ext cx="168019" cy="98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0" name="Grupa 68"/>
          <p:cNvGrpSpPr/>
          <p:nvPr/>
        </p:nvGrpSpPr>
        <p:grpSpPr>
          <a:xfrm>
            <a:off x="4932040" y="2996952"/>
            <a:ext cx="1152128" cy="2736304"/>
            <a:chOff x="3851920" y="1858671"/>
            <a:chExt cx="1842596" cy="3874585"/>
          </a:xfrm>
        </p:grpSpPr>
        <p:sp>
          <p:nvSpPr>
            <p:cNvPr id="102" name="Strelica savijena prema gore 101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3" name="Strelica ulijevo 102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4" name="Strelica savijena prema gore 103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5" name="Savijena strelica 104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07" name="Jednakokračni trokut 10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8" name="Elipsa 10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09" name="Ravni poveznik 108"/>
            <p:cNvCxnSpPr>
              <a:stCxn id="10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Elipsa 10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1" name="Strelica ulijevo 11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9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116" name="Bločni luk 11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Dijagram toka: Odgoda 11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13" name="Savijena strelica 11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14" name="Prostoručno 11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5" name="Prostoručno 11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0" y="3861048"/>
            <a:ext cx="9144000" cy="2996952"/>
          </a:xfrm>
          <a:prstGeom prst="trapezoid">
            <a:avLst>
              <a:gd name="adj" fmla="val 40163"/>
            </a:avLst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1187624" y="0"/>
            <a:ext cx="6768752" cy="386104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27"/>
          <p:cNvGrpSpPr/>
          <p:nvPr/>
        </p:nvGrpSpPr>
        <p:grpSpPr>
          <a:xfrm>
            <a:off x="611560" y="3861048"/>
            <a:ext cx="6336704" cy="2592288"/>
            <a:chOff x="827584" y="3933056"/>
            <a:chExt cx="6336704" cy="2592288"/>
          </a:xfrm>
        </p:grpSpPr>
        <p:sp>
          <p:nvSpPr>
            <p:cNvPr id="8" name="Dijagram toka: Postupak 7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Dijagram toka: Postupak 10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Dijagram toka: Postupak 11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Dijagram toka: Postupak 12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Dijagram toka: Postupak 13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Dijagram toka: Postupak 14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Dijagram toka: Postupak 15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Dijagram toka: Postupak 16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Dijagram toka: Postupak 17"/>
            <p:cNvSpPr/>
            <p:nvPr/>
          </p:nvSpPr>
          <p:spPr>
            <a:xfrm>
              <a:off x="2627784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Dijagram toka: Postupak 18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Dijagram toka: Postupak 19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Dijagram toka: Postupak 20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Dijagram toka: Postupak 21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Dijagram toka: Postupak 22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Dijagram toka: Postupak 23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Dijagram toka: Postupak 24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Dijagram toka: Postupak 25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7" name="Dijagram toka: Postupak 26"/>
          <p:cNvSpPr/>
          <p:nvPr/>
        </p:nvSpPr>
        <p:spPr>
          <a:xfrm>
            <a:off x="539552" y="5661248"/>
            <a:ext cx="1440160" cy="288032"/>
          </a:xfrm>
          <a:prstGeom prst="flowChartProcess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8"/>
          <p:cNvGrpSpPr/>
          <p:nvPr/>
        </p:nvGrpSpPr>
        <p:grpSpPr>
          <a:xfrm flipH="1">
            <a:off x="7020272" y="3933056"/>
            <a:ext cx="3384376" cy="3240360"/>
            <a:chOff x="827584" y="3933056"/>
            <a:chExt cx="6336704" cy="2592288"/>
          </a:xfrm>
        </p:grpSpPr>
        <p:sp>
          <p:nvSpPr>
            <p:cNvPr id="30" name="Dijagram toka: Postupak 29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Dijagram toka: Postupak 30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Dijagram toka: Postupak 31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Dijagram toka: Postupak 32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Dijagram toka: Postupak 33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Dijagram toka: Postupak 34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Dijagram toka: Postupak 35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Dijagram toka: Postupak 36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Dijagram toka: Postupak 37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Dijagram toka: Postupak 38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Dijagram toka: Postupak 40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Dijagram toka: Postupak 41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Dijagram toka: Postupak 42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4" name="Dijagram toka: Postupak 43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Dijagram toka: Postupak 44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Dijagram toka: Postupak 45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Dijagram toka: Postupak 46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Dijagram toka: Postupak 47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" name="Grupa 48"/>
          <p:cNvGrpSpPr/>
          <p:nvPr/>
        </p:nvGrpSpPr>
        <p:grpSpPr>
          <a:xfrm>
            <a:off x="3707904" y="5301208"/>
            <a:ext cx="6336704" cy="2592288"/>
            <a:chOff x="827584" y="3933056"/>
            <a:chExt cx="6336704" cy="2592288"/>
          </a:xfrm>
        </p:grpSpPr>
        <p:sp>
          <p:nvSpPr>
            <p:cNvPr id="50" name="Dijagram toka: Postupak 49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Dijagram toka: Postupak 50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Dijagram toka: Postupak 51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Dijagram toka: Postupak 52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4" name="Dijagram toka: Postupak 53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Dijagram toka: Postupak 54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Postupak 56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Postupak 57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Dijagram toka: Postupak 58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Dijagram toka: Postupak 59"/>
            <p:cNvSpPr/>
            <p:nvPr/>
          </p:nvSpPr>
          <p:spPr>
            <a:xfrm>
              <a:off x="2627784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1" name="Dijagram toka: Postupak 60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2" name="Dijagram toka: Postupak 61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3" name="Dijagram toka: Postupak 62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Dijagram toka: Postupak 63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5" name="Dijagram toka: Postupak 64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6" name="Dijagram toka: Postupak 65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7" name="Dijagram toka: Postupak 66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8" name="Dijagram toka: Postupak 67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70" name="Jednakokračni trokut 69"/>
          <p:cNvSpPr/>
          <p:nvPr/>
        </p:nvSpPr>
        <p:spPr>
          <a:xfrm flipV="1">
            <a:off x="6695728" y="548680"/>
            <a:ext cx="2448272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1" name="Jednakokračni trokut 70"/>
          <p:cNvSpPr/>
          <p:nvPr/>
        </p:nvSpPr>
        <p:spPr>
          <a:xfrm flipH="1" flipV="1">
            <a:off x="0" y="548680"/>
            <a:ext cx="2483768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2" name="Jednakokračni trokut 71"/>
          <p:cNvSpPr/>
          <p:nvPr/>
        </p:nvSpPr>
        <p:spPr>
          <a:xfrm flipV="1">
            <a:off x="6804248" y="-819472"/>
            <a:ext cx="2448272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3" name="Jednakokračni trokut 72"/>
          <p:cNvSpPr/>
          <p:nvPr/>
        </p:nvSpPr>
        <p:spPr>
          <a:xfrm flipV="1">
            <a:off x="-1116632" y="-1107504"/>
            <a:ext cx="2448272" cy="4392488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75" name="Ravni poveznik 74"/>
          <p:cNvCxnSpPr/>
          <p:nvPr/>
        </p:nvCxnSpPr>
        <p:spPr>
          <a:xfrm>
            <a:off x="1115616" y="0"/>
            <a:ext cx="72008" cy="3933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7884368" y="0"/>
            <a:ext cx="72008" cy="3933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" name="Grupa 78"/>
          <p:cNvGrpSpPr/>
          <p:nvPr/>
        </p:nvGrpSpPr>
        <p:grpSpPr>
          <a:xfrm>
            <a:off x="1043608" y="2780928"/>
            <a:ext cx="3384376" cy="1872208"/>
            <a:chOff x="1403648" y="3229294"/>
            <a:chExt cx="4536504" cy="1927898"/>
          </a:xfrm>
        </p:grpSpPr>
        <p:sp>
          <p:nvSpPr>
            <p:cNvPr id="80" name="Kocka 79"/>
            <p:cNvSpPr/>
            <p:nvPr/>
          </p:nvSpPr>
          <p:spPr>
            <a:xfrm>
              <a:off x="4932040" y="4797152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1" name="Kocka 80"/>
            <p:cNvSpPr/>
            <p:nvPr/>
          </p:nvSpPr>
          <p:spPr>
            <a:xfrm>
              <a:off x="5508104" y="4221088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Kocka 81"/>
            <p:cNvSpPr/>
            <p:nvPr/>
          </p:nvSpPr>
          <p:spPr>
            <a:xfrm>
              <a:off x="1547664" y="4797152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3" name="Kocka 82"/>
            <p:cNvSpPr/>
            <p:nvPr/>
          </p:nvSpPr>
          <p:spPr>
            <a:xfrm>
              <a:off x="1403648" y="3645024"/>
              <a:ext cx="4536504" cy="1224136"/>
            </a:xfrm>
            <a:prstGeom prst="cube">
              <a:avLst>
                <a:gd name="adj" fmla="val 5291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4" name="Dijagram toka: Memorija s izravnim pristupom 83"/>
            <p:cNvSpPr/>
            <p:nvPr/>
          </p:nvSpPr>
          <p:spPr>
            <a:xfrm rot="7471732">
              <a:off x="1350063" y="3401029"/>
              <a:ext cx="1187288" cy="843818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8" name="Grupa 84"/>
          <p:cNvGrpSpPr/>
          <p:nvPr/>
        </p:nvGrpSpPr>
        <p:grpSpPr>
          <a:xfrm rot="16587349">
            <a:off x="2047839" y="1503720"/>
            <a:ext cx="1080120" cy="3275941"/>
            <a:chOff x="2051720" y="2492896"/>
            <a:chExt cx="1080120" cy="3492968"/>
          </a:xfrm>
        </p:grpSpPr>
        <p:grpSp>
          <p:nvGrpSpPr>
            <p:cNvPr id="29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93" name="Elipsa 92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4" name="Dijagram toka: Memorija s izravnim pristupom 93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5" name="Jednakokračni trokut 94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6" name="Jednakokračni trokut 95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7" name="Dijagram toka: Postupak 86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8" name="Dijagram toka: Postupak 87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9" name="Dijagram toka: Odgoda 88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0" name="Dijagram toka: Odgoda 89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1" name="Zaobljeni pravokutnik 90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2" name="Savijena strelica 91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101" name="Prostoručno 100"/>
          <p:cNvSpPr/>
          <p:nvPr/>
        </p:nvSpPr>
        <p:spPr>
          <a:xfrm>
            <a:off x="1187624" y="2276872"/>
            <a:ext cx="3096344" cy="1656184"/>
          </a:xfrm>
          <a:custGeom>
            <a:avLst/>
            <a:gdLst>
              <a:gd name="connsiteX0" fmla="*/ 998537 w 2622549"/>
              <a:gd name="connsiteY0" fmla="*/ 247650 h 1566863"/>
              <a:gd name="connsiteX1" fmla="*/ 560387 w 2622549"/>
              <a:gd name="connsiteY1" fmla="*/ 676275 h 1566863"/>
              <a:gd name="connsiteX2" fmla="*/ 960437 w 2622549"/>
              <a:gd name="connsiteY2" fmla="*/ 1447800 h 1566863"/>
              <a:gd name="connsiteX3" fmla="*/ 2351087 w 2622549"/>
              <a:gd name="connsiteY3" fmla="*/ 1390650 h 1566863"/>
              <a:gd name="connsiteX4" fmla="*/ 2589212 w 2622549"/>
              <a:gd name="connsiteY4" fmla="*/ 781050 h 1566863"/>
              <a:gd name="connsiteX5" fmla="*/ 2236787 w 2622549"/>
              <a:gd name="connsiteY5" fmla="*/ 400050 h 1566863"/>
              <a:gd name="connsiteX6" fmla="*/ 1808162 w 2622549"/>
              <a:gd name="connsiteY6" fmla="*/ 19050 h 1566863"/>
              <a:gd name="connsiteX7" fmla="*/ 960437 w 2622549"/>
              <a:gd name="connsiteY7" fmla="*/ 285750 h 1566863"/>
              <a:gd name="connsiteX8" fmla="*/ 636587 w 2622549"/>
              <a:gd name="connsiteY8" fmla="*/ 476250 h 1566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2549" h="1566863">
                <a:moveTo>
                  <a:pt x="998537" y="247650"/>
                </a:moveTo>
                <a:cubicBezTo>
                  <a:pt x="782637" y="361950"/>
                  <a:pt x="566737" y="476250"/>
                  <a:pt x="560387" y="676275"/>
                </a:cubicBezTo>
                <a:cubicBezTo>
                  <a:pt x="554037" y="876300"/>
                  <a:pt x="661987" y="1328738"/>
                  <a:pt x="960437" y="1447800"/>
                </a:cubicBezTo>
                <a:cubicBezTo>
                  <a:pt x="1258887" y="1566863"/>
                  <a:pt x="2079625" y="1501775"/>
                  <a:pt x="2351087" y="1390650"/>
                </a:cubicBezTo>
                <a:cubicBezTo>
                  <a:pt x="2622549" y="1279525"/>
                  <a:pt x="2608262" y="946150"/>
                  <a:pt x="2589212" y="781050"/>
                </a:cubicBezTo>
                <a:cubicBezTo>
                  <a:pt x="2570162" y="615950"/>
                  <a:pt x="2366962" y="527050"/>
                  <a:pt x="2236787" y="400050"/>
                </a:cubicBezTo>
                <a:cubicBezTo>
                  <a:pt x="2106612" y="273050"/>
                  <a:pt x="2020887" y="38100"/>
                  <a:pt x="1808162" y="19050"/>
                </a:cubicBezTo>
                <a:cubicBezTo>
                  <a:pt x="1595437" y="0"/>
                  <a:pt x="1155700" y="209550"/>
                  <a:pt x="960437" y="285750"/>
                </a:cubicBezTo>
                <a:cubicBezTo>
                  <a:pt x="765175" y="361950"/>
                  <a:pt x="0" y="996950"/>
                  <a:pt x="636587" y="476250"/>
                </a:cubicBez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7" name="Elipsa 96"/>
          <p:cNvSpPr/>
          <p:nvPr/>
        </p:nvSpPr>
        <p:spPr>
          <a:xfrm flipH="1">
            <a:off x="1331640" y="2780928"/>
            <a:ext cx="168019" cy="98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8" name="Elipsa 97"/>
          <p:cNvSpPr/>
          <p:nvPr/>
        </p:nvSpPr>
        <p:spPr>
          <a:xfrm flipH="1">
            <a:off x="1331640" y="3068960"/>
            <a:ext cx="168019" cy="98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0" name="Grupa 68"/>
          <p:cNvGrpSpPr/>
          <p:nvPr/>
        </p:nvGrpSpPr>
        <p:grpSpPr>
          <a:xfrm>
            <a:off x="4932040" y="2996952"/>
            <a:ext cx="1152128" cy="2736304"/>
            <a:chOff x="3851920" y="1858671"/>
            <a:chExt cx="1842596" cy="3874585"/>
          </a:xfrm>
        </p:grpSpPr>
        <p:sp>
          <p:nvSpPr>
            <p:cNvPr id="102" name="Strelica savijena prema gore 101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3" name="Strelica ulijevo 102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4" name="Strelica savijena prema gore 103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5" name="Savijena strelica 104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07" name="Jednakokračni trokut 10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8" name="Elipsa 10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09" name="Ravni poveznik 108"/>
            <p:cNvCxnSpPr>
              <a:stCxn id="10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Elipsa 10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1" name="Strelica ulijevo 11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9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116" name="Bločni luk 11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Dijagram toka: Odgoda 11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13" name="Savijena strelica 11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14" name="Prostoručno 11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5" name="Prostoručno 11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12" name="Obični oblačić 111"/>
          <p:cNvSpPr/>
          <p:nvPr/>
        </p:nvSpPr>
        <p:spPr>
          <a:xfrm>
            <a:off x="5292080" y="692696"/>
            <a:ext cx="2736304" cy="2088232"/>
          </a:xfrm>
          <a:prstGeom prst="cloudCallout">
            <a:avLst>
              <a:gd name="adj1" fmla="val -35453"/>
              <a:gd name="adj2" fmla="val 620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Bok bako,donijela sam košaru kolača.</a:t>
            </a:r>
            <a:endParaRPr lang="hr-HR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0" y="3861048"/>
            <a:ext cx="9144000" cy="2996952"/>
          </a:xfrm>
          <a:prstGeom prst="trapezoid">
            <a:avLst>
              <a:gd name="adj" fmla="val 40163"/>
            </a:avLst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1187624" y="0"/>
            <a:ext cx="6768752" cy="386104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27"/>
          <p:cNvGrpSpPr/>
          <p:nvPr/>
        </p:nvGrpSpPr>
        <p:grpSpPr>
          <a:xfrm>
            <a:off x="611560" y="3861048"/>
            <a:ext cx="6336704" cy="2592288"/>
            <a:chOff x="827584" y="3933056"/>
            <a:chExt cx="6336704" cy="2592288"/>
          </a:xfrm>
        </p:grpSpPr>
        <p:sp>
          <p:nvSpPr>
            <p:cNvPr id="8" name="Dijagram toka: Postupak 7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Dijagram toka: Postupak 10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Dijagram toka: Postupak 11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Dijagram toka: Postupak 12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Dijagram toka: Postupak 13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Dijagram toka: Postupak 14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Dijagram toka: Postupak 15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Dijagram toka: Postupak 16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Dijagram toka: Postupak 17"/>
            <p:cNvSpPr/>
            <p:nvPr/>
          </p:nvSpPr>
          <p:spPr>
            <a:xfrm>
              <a:off x="2627784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Dijagram toka: Postupak 18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Dijagram toka: Postupak 19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Dijagram toka: Postupak 20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Dijagram toka: Postupak 21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Dijagram toka: Postupak 22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Dijagram toka: Postupak 23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Dijagram toka: Postupak 24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Dijagram toka: Postupak 25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7" name="Dijagram toka: Postupak 26"/>
          <p:cNvSpPr/>
          <p:nvPr/>
        </p:nvSpPr>
        <p:spPr>
          <a:xfrm>
            <a:off x="539552" y="5661248"/>
            <a:ext cx="1440160" cy="288032"/>
          </a:xfrm>
          <a:prstGeom prst="flowChartProcess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8"/>
          <p:cNvGrpSpPr/>
          <p:nvPr/>
        </p:nvGrpSpPr>
        <p:grpSpPr>
          <a:xfrm flipH="1">
            <a:off x="7020272" y="3933056"/>
            <a:ext cx="3384376" cy="3240360"/>
            <a:chOff x="827584" y="3933056"/>
            <a:chExt cx="6336704" cy="2592288"/>
          </a:xfrm>
        </p:grpSpPr>
        <p:sp>
          <p:nvSpPr>
            <p:cNvPr id="30" name="Dijagram toka: Postupak 29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Dijagram toka: Postupak 30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Dijagram toka: Postupak 31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Dijagram toka: Postupak 32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Dijagram toka: Postupak 33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Dijagram toka: Postupak 34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Dijagram toka: Postupak 35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Dijagram toka: Postupak 36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Dijagram toka: Postupak 37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Dijagram toka: Postupak 38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Dijagram toka: Postupak 40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Dijagram toka: Postupak 41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Dijagram toka: Postupak 42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4" name="Dijagram toka: Postupak 43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Dijagram toka: Postupak 44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Dijagram toka: Postupak 45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Dijagram toka: Postupak 46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Dijagram toka: Postupak 47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" name="Grupa 48"/>
          <p:cNvGrpSpPr/>
          <p:nvPr/>
        </p:nvGrpSpPr>
        <p:grpSpPr>
          <a:xfrm>
            <a:off x="3707904" y="5301208"/>
            <a:ext cx="6336704" cy="2592288"/>
            <a:chOff x="827584" y="3933056"/>
            <a:chExt cx="6336704" cy="2592288"/>
          </a:xfrm>
        </p:grpSpPr>
        <p:sp>
          <p:nvSpPr>
            <p:cNvPr id="50" name="Dijagram toka: Postupak 49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Dijagram toka: Postupak 50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Dijagram toka: Postupak 51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Dijagram toka: Postupak 52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4" name="Dijagram toka: Postupak 53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Dijagram toka: Postupak 54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Postupak 56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Postupak 57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Dijagram toka: Postupak 58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Dijagram toka: Postupak 59"/>
            <p:cNvSpPr/>
            <p:nvPr/>
          </p:nvSpPr>
          <p:spPr>
            <a:xfrm>
              <a:off x="2627784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1" name="Dijagram toka: Postupak 60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2" name="Dijagram toka: Postupak 61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3" name="Dijagram toka: Postupak 62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Dijagram toka: Postupak 63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5" name="Dijagram toka: Postupak 64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6" name="Dijagram toka: Postupak 65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7" name="Dijagram toka: Postupak 66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8" name="Dijagram toka: Postupak 67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70" name="Jednakokračni trokut 69"/>
          <p:cNvSpPr/>
          <p:nvPr/>
        </p:nvSpPr>
        <p:spPr>
          <a:xfrm flipV="1">
            <a:off x="6695728" y="548680"/>
            <a:ext cx="2448272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1" name="Jednakokračni trokut 70"/>
          <p:cNvSpPr/>
          <p:nvPr/>
        </p:nvSpPr>
        <p:spPr>
          <a:xfrm flipH="1" flipV="1">
            <a:off x="0" y="548680"/>
            <a:ext cx="2483768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2" name="Jednakokračni trokut 71"/>
          <p:cNvSpPr/>
          <p:nvPr/>
        </p:nvSpPr>
        <p:spPr>
          <a:xfrm flipV="1">
            <a:off x="6804248" y="-819472"/>
            <a:ext cx="2448272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3" name="Jednakokračni trokut 72"/>
          <p:cNvSpPr/>
          <p:nvPr/>
        </p:nvSpPr>
        <p:spPr>
          <a:xfrm flipV="1">
            <a:off x="-1116632" y="-1107504"/>
            <a:ext cx="2448272" cy="4392488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75" name="Ravni poveznik 74"/>
          <p:cNvCxnSpPr/>
          <p:nvPr/>
        </p:nvCxnSpPr>
        <p:spPr>
          <a:xfrm>
            <a:off x="1115616" y="0"/>
            <a:ext cx="72008" cy="3933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7884368" y="0"/>
            <a:ext cx="72008" cy="3933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" name="Grupa 78"/>
          <p:cNvGrpSpPr/>
          <p:nvPr/>
        </p:nvGrpSpPr>
        <p:grpSpPr>
          <a:xfrm>
            <a:off x="1043608" y="2780928"/>
            <a:ext cx="3384376" cy="1872208"/>
            <a:chOff x="1403648" y="3229294"/>
            <a:chExt cx="4536504" cy="1927898"/>
          </a:xfrm>
        </p:grpSpPr>
        <p:sp>
          <p:nvSpPr>
            <p:cNvPr id="80" name="Kocka 79"/>
            <p:cNvSpPr/>
            <p:nvPr/>
          </p:nvSpPr>
          <p:spPr>
            <a:xfrm>
              <a:off x="4932040" y="4797152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1" name="Kocka 80"/>
            <p:cNvSpPr/>
            <p:nvPr/>
          </p:nvSpPr>
          <p:spPr>
            <a:xfrm>
              <a:off x="5508104" y="4221088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Kocka 81"/>
            <p:cNvSpPr/>
            <p:nvPr/>
          </p:nvSpPr>
          <p:spPr>
            <a:xfrm>
              <a:off x="1547664" y="4797152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3" name="Kocka 82"/>
            <p:cNvSpPr/>
            <p:nvPr/>
          </p:nvSpPr>
          <p:spPr>
            <a:xfrm>
              <a:off x="1403648" y="3645024"/>
              <a:ext cx="4536504" cy="1224136"/>
            </a:xfrm>
            <a:prstGeom prst="cube">
              <a:avLst>
                <a:gd name="adj" fmla="val 5291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4" name="Dijagram toka: Memorija s izravnim pristupom 83"/>
            <p:cNvSpPr/>
            <p:nvPr/>
          </p:nvSpPr>
          <p:spPr>
            <a:xfrm rot="7471732">
              <a:off x="1350063" y="3401029"/>
              <a:ext cx="1187288" cy="843818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8" name="Grupa 84"/>
          <p:cNvGrpSpPr/>
          <p:nvPr/>
        </p:nvGrpSpPr>
        <p:grpSpPr>
          <a:xfrm rot="16587349">
            <a:off x="2047839" y="1503720"/>
            <a:ext cx="1080120" cy="3275941"/>
            <a:chOff x="2051720" y="2492896"/>
            <a:chExt cx="1080120" cy="3492968"/>
          </a:xfrm>
        </p:grpSpPr>
        <p:grpSp>
          <p:nvGrpSpPr>
            <p:cNvPr id="29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93" name="Elipsa 92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4" name="Dijagram toka: Memorija s izravnim pristupom 93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5" name="Jednakokračni trokut 94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6" name="Jednakokračni trokut 95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7" name="Dijagram toka: Postupak 86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8" name="Dijagram toka: Postupak 87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9" name="Dijagram toka: Odgoda 88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0" name="Dijagram toka: Odgoda 89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1" name="Zaobljeni pravokutnik 90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2" name="Savijena strelica 91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101" name="Prostoručno 100"/>
          <p:cNvSpPr/>
          <p:nvPr/>
        </p:nvSpPr>
        <p:spPr>
          <a:xfrm>
            <a:off x="1187624" y="2276872"/>
            <a:ext cx="3096344" cy="1656184"/>
          </a:xfrm>
          <a:custGeom>
            <a:avLst/>
            <a:gdLst>
              <a:gd name="connsiteX0" fmla="*/ 998537 w 2622549"/>
              <a:gd name="connsiteY0" fmla="*/ 247650 h 1566863"/>
              <a:gd name="connsiteX1" fmla="*/ 560387 w 2622549"/>
              <a:gd name="connsiteY1" fmla="*/ 676275 h 1566863"/>
              <a:gd name="connsiteX2" fmla="*/ 960437 w 2622549"/>
              <a:gd name="connsiteY2" fmla="*/ 1447800 h 1566863"/>
              <a:gd name="connsiteX3" fmla="*/ 2351087 w 2622549"/>
              <a:gd name="connsiteY3" fmla="*/ 1390650 h 1566863"/>
              <a:gd name="connsiteX4" fmla="*/ 2589212 w 2622549"/>
              <a:gd name="connsiteY4" fmla="*/ 781050 h 1566863"/>
              <a:gd name="connsiteX5" fmla="*/ 2236787 w 2622549"/>
              <a:gd name="connsiteY5" fmla="*/ 400050 h 1566863"/>
              <a:gd name="connsiteX6" fmla="*/ 1808162 w 2622549"/>
              <a:gd name="connsiteY6" fmla="*/ 19050 h 1566863"/>
              <a:gd name="connsiteX7" fmla="*/ 960437 w 2622549"/>
              <a:gd name="connsiteY7" fmla="*/ 285750 h 1566863"/>
              <a:gd name="connsiteX8" fmla="*/ 636587 w 2622549"/>
              <a:gd name="connsiteY8" fmla="*/ 476250 h 1566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2549" h="1566863">
                <a:moveTo>
                  <a:pt x="998537" y="247650"/>
                </a:moveTo>
                <a:cubicBezTo>
                  <a:pt x="782637" y="361950"/>
                  <a:pt x="566737" y="476250"/>
                  <a:pt x="560387" y="676275"/>
                </a:cubicBezTo>
                <a:cubicBezTo>
                  <a:pt x="554037" y="876300"/>
                  <a:pt x="661987" y="1328738"/>
                  <a:pt x="960437" y="1447800"/>
                </a:cubicBezTo>
                <a:cubicBezTo>
                  <a:pt x="1258887" y="1566863"/>
                  <a:pt x="2079625" y="1501775"/>
                  <a:pt x="2351087" y="1390650"/>
                </a:cubicBezTo>
                <a:cubicBezTo>
                  <a:pt x="2622549" y="1279525"/>
                  <a:pt x="2608262" y="946150"/>
                  <a:pt x="2589212" y="781050"/>
                </a:cubicBezTo>
                <a:cubicBezTo>
                  <a:pt x="2570162" y="615950"/>
                  <a:pt x="2366962" y="527050"/>
                  <a:pt x="2236787" y="400050"/>
                </a:cubicBezTo>
                <a:cubicBezTo>
                  <a:pt x="2106612" y="273050"/>
                  <a:pt x="2020887" y="38100"/>
                  <a:pt x="1808162" y="19050"/>
                </a:cubicBezTo>
                <a:cubicBezTo>
                  <a:pt x="1595437" y="0"/>
                  <a:pt x="1155700" y="209550"/>
                  <a:pt x="960437" y="285750"/>
                </a:cubicBezTo>
                <a:cubicBezTo>
                  <a:pt x="765175" y="361950"/>
                  <a:pt x="0" y="996950"/>
                  <a:pt x="636587" y="476250"/>
                </a:cubicBez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7" name="Elipsa 96"/>
          <p:cNvSpPr/>
          <p:nvPr/>
        </p:nvSpPr>
        <p:spPr>
          <a:xfrm flipH="1">
            <a:off x="1331640" y="2780928"/>
            <a:ext cx="168019" cy="98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8" name="Elipsa 97"/>
          <p:cNvSpPr/>
          <p:nvPr/>
        </p:nvSpPr>
        <p:spPr>
          <a:xfrm flipH="1">
            <a:off x="1331640" y="3068960"/>
            <a:ext cx="168019" cy="98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0" name="Grupa 68"/>
          <p:cNvGrpSpPr/>
          <p:nvPr/>
        </p:nvGrpSpPr>
        <p:grpSpPr>
          <a:xfrm>
            <a:off x="4932040" y="2996952"/>
            <a:ext cx="1152128" cy="2736304"/>
            <a:chOff x="3851920" y="1858671"/>
            <a:chExt cx="1842596" cy="3874585"/>
          </a:xfrm>
        </p:grpSpPr>
        <p:sp>
          <p:nvSpPr>
            <p:cNvPr id="102" name="Strelica savijena prema gore 101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3" name="Strelica ulijevo 102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4" name="Strelica savijena prema gore 103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5" name="Savijena strelica 104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07" name="Jednakokračni trokut 10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8" name="Elipsa 10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09" name="Ravni poveznik 108"/>
            <p:cNvCxnSpPr>
              <a:stCxn id="10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Elipsa 10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1" name="Strelica ulijevo 11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9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116" name="Bločni luk 11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Dijagram toka: Odgoda 11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13" name="Savijena strelica 11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14" name="Prostoručno 11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5" name="Prostoručno 11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12" name="Obični oblačić 111"/>
          <p:cNvSpPr/>
          <p:nvPr/>
        </p:nvSpPr>
        <p:spPr>
          <a:xfrm>
            <a:off x="5292080" y="692696"/>
            <a:ext cx="2736304" cy="2088232"/>
          </a:xfrm>
          <a:prstGeom prst="cloudCallout">
            <a:avLst>
              <a:gd name="adj1" fmla="val -35453"/>
              <a:gd name="adj2" fmla="val 620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Bok bako,donijela sam košaru kolača.</a:t>
            </a:r>
            <a:endParaRPr lang="hr-HR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0" y="3861048"/>
            <a:ext cx="9144000" cy="2996952"/>
          </a:xfrm>
          <a:prstGeom prst="trapezoid">
            <a:avLst>
              <a:gd name="adj" fmla="val 40163"/>
            </a:avLst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1187624" y="0"/>
            <a:ext cx="6768752" cy="386104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27"/>
          <p:cNvGrpSpPr/>
          <p:nvPr/>
        </p:nvGrpSpPr>
        <p:grpSpPr>
          <a:xfrm>
            <a:off x="611560" y="3861048"/>
            <a:ext cx="6336704" cy="2592288"/>
            <a:chOff x="827584" y="3933056"/>
            <a:chExt cx="6336704" cy="2592288"/>
          </a:xfrm>
        </p:grpSpPr>
        <p:sp>
          <p:nvSpPr>
            <p:cNvPr id="8" name="Dijagram toka: Postupak 7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Dijagram toka: Postupak 8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ram toka: Postupak 9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Dijagram toka: Postupak 10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Dijagram toka: Postupak 11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Dijagram toka: Postupak 12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Dijagram toka: Postupak 13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Dijagram toka: Postupak 14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Dijagram toka: Postupak 15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Dijagram toka: Postupak 16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Dijagram toka: Postupak 17"/>
            <p:cNvSpPr/>
            <p:nvPr/>
          </p:nvSpPr>
          <p:spPr>
            <a:xfrm>
              <a:off x="2627784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Dijagram toka: Postupak 18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Dijagram toka: Postupak 19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Dijagram toka: Postupak 20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Dijagram toka: Postupak 21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Dijagram toka: Postupak 22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Dijagram toka: Postupak 23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Dijagram toka: Postupak 24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Dijagram toka: Postupak 25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7" name="Dijagram toka: Postupak 26"/>
          <p:cNvSpPr/>
          <p:nvPr/>
        </p:nvSpPr>
        <p:spPr>
          <a:xfrm>
            <a:off x="539552" y="5661248"/>
            <a:ext cx="1440160" cy="288032"/>
          </a:xfrm>
          <a:prstGeom prst="flowChartProcess">
            <a:avLst/>
          </a:prstGeom>
          <a:solidFill>
            <a:srgbClr val="C99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8"/>
          <p:cNvGrpSpPr/>
          <p:nvPr/>
        </p:nvGrpSpPr>
        <p:grpSpPr>
          <a:xfrm flipH="1">
            <a:off x="7020272" y="3933056"/>
            <a:ext cx="3384376" cy="3240360"/>
            <a:chOff x="827584" y="3933056"/>
            <a:chExt cx="6336704" cy="2592288"/>
          </a:xfrm>
        </p:grpSpPr>
        <p:sp>
          <p:nvSpPr>
            <p:cNvPr id="30" name="Dijagram toka: Postupak 29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Dijagram toka: Postupak 30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Dijagram toka: Postupak 31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Dijagram toka: Postupak 32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Dijagram toka: Postupak 33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Dijagram toka: Postupak 34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Dijagram toka: Postupak 35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Dijagram toka: Postupak 36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Dijagram toka: Postupak 37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Dijagram toka: Postupak 38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Dijagram toka: Postupak 40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Dijagram toka: Postupak 41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Dijagram toka: Postupak 42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4" name="Dijagram toka: Postupak 43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Dijagram toka: Postupak 44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Dijagram toka: Postupak 45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Dijagram toka: Postupak 46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Dijagram toka: Postupak 47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" name="Grupa 48"/>
          <p:cNvGrpSpPr/>
          <p:nvPr/>
        </p:nvGrpSpPr>
        <p:grpSpPr>
          <a:xfrm>
            <a:off x="3707904" y="5301208"/>
            <a:ext cx="6336704" cy="2592288"/>
            <a:chOff x="827584" y="3933056"/>
            <a:chExt cx="6336704" cy="2592288"/>
          </a:xfrm>
        </p:grpSpPr>
        <p:sp>
          <p:nvSpPr>
            <p:cNvPr id="50" name="Dijagram toka: Postupak 49"/>
            <p:cNvSpPr/>
            <p:nvPr/>
          </p:nvSpPr>
          <p:spPr>
            <a:xfrm>
              <a:off x="111561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Dijagram toka: Postupak 50"/>
            <p:cNvSpPr/>
            <p:nvPr/>
          </p:nvSpPr>
          <p:spPr>
            <a:xfrm>
              <a:off x="1115616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Dijagram toka: Postupak 51"/>
            <p:cNvSpPr/>
            <p:nvPr/>
          </p:nvSpPr>
          <p:spPr>
            <a:xfrm>
              <a:off x="2339752" y="566124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Dijagram toka: Postupak 52"/>
            <p:cNvSpPr/>
            <p:nvPr/>
          </p:nvSpPr>
          <p:spPr>
            <a:xfrm>
              <a:off x="1763688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4" name="Dijagram toka: Postupak 53"/>
            <p:cNvSpPr/>
            <p:nvPr/>
          </p:nvSpPr>
          <p:spPr>
            <a:xfrm>
              <a:off x="161967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Dijagram toka: Postupak 54"/>
            <p:cNvSpPr/>
            <p:nvPr/>
          </p:nvSpPr>
          <p:spPr>
            <a:xfrm>
              <a:off x="3491880" y="537321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Dijagram toka: Postupak 55"/>
            <p:cNvSpPr/>
            <p:nvPr/>
          </p:nvSpPr>
          <p:spPr>
            <a:xfrm>
              <a:off x="212372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Dijagram toka: Postupak 56"/>
            <p:cNvSpPr/>
            <p:nvPr/>
          </p:nvSpPr>
          <p:spPr>
            <a:xfrm>
              <a:off x="3059832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Dijagram toka: Postupak 57"/>
            <p:cNvSpPr/>
            <p:nvPr/>
          </p:nvSpPr>
          <p:spPr>
            <a:xfrm>
              <a:off x="4283968" y="450912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Dijagram toka: Postupak 58"/>
            <p:cNvSpPr/>
            <p:nvPr/>
          </p:nvSpPr>
          <p:spPr>
            <a:xfrm>
              <a:off x="356388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Dijagram toka: Postupak 59"/>
            <p:cNvSpPr/>
            <p:nvPr/>
          </p:nvSpPr>
          <p:spPr>
            <a:xfrm>
              <a:off x="2627784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1" name="Dijagram toka: Postupak 60"/>
            <p:cNvSpPr/>
            <p:nvPr/>
          </p:nvSpPr>
          <p:spPr>
            <a:xfrm>
              <a:off x="1619672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2" name="Dijagram toka: Postupak 61"/>
            <p:cNvSpPr/>
            <p:nvPr/>
          </p:nvSpPr>
          <p:spPr>
            <a:xfrm>
              <a:off x="5724128" y="4221088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3" name="Dijagram toka: Postupak 62"/>
            <p:cNvSpPr/>
            <p:nvPr/>
          </p:nvSpPr>
          <p:spPr>
            <a:xfrm>
              <a:off x="4860032" y="3933056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Dijagram toka: Postupak 63"/>
            <p:cNvSpPr/>
            <p:nvPr/>
          </p:nvSpPr>
          <p:spPr>
            <a:xfrm>
              <a:off x="5292080" y="5085184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5" name="Dijagram toka: Postupak 64"/>
            <p:cNvSpPr/>
            <p:nvPr/>
          </p:nvSpPr>
          <p:spPr>
            <a:xfrm>
              <a:off x="4355976" y="479715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6" name="Dijagram toka: Postupak 65"/>
            <p:cNvSpPr/>
            <p:nvPr/>
          </p:nvSpPr>
          <p:spPr>
            <a:xfrm>
              <a:off x="827584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7" name="Dijagram toka: Postupak 66"/>
            <p:cNvSpPr/>
            <p:nvPr/>
          </p:nvSpPr>
          <p:spPr>
            <a:xfrm>
              <a:off x="2699792" y="6237312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8" name="Dijagram toka: Postupak 67"/>
            <p:cNvSpPr/>
            <p:nvPr/>
          </p:nvSpPr>
          <p:spPr>
            <a:xfrm>
              <a:off x="3491880" y="5949280"/>
              <a:ext cx="1440160" cy="288032"/>
            </a:xfrm>
            <a:prstGeom prst="flowChartProcess">
              <a:avLst/>
            </a:prstGeom>
            <a:solidFill>
              <a:srgbClr val="C990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70" name="Jednakokračni trokut 69"/>
          <p:cNvSpPr/>
          <p:nvPr/>
        </p:nvSpPr>
        <p:spPr>
          <a:xfrm flipV="1">
            <a:off x="6695728" y="548680"/>
            <a:ext cx="2448272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1" name="Jednakokračni trokut 70"/>
          <p:cNvSpPr/>
          <p:nvPr/>
        </p:nvSpPr>
        <p:spPr>
          <a:xfrm flipH="1" flipV="1">
            <a:off x="0" y="548680"/>
            <a:ext cx="2483768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2" name="Jednakokračni trokut 71"/>
          <p:cNvSpPr/>
          <p:nvPr/>
        </p:nvSpPr>
        <p:spPr>
          <a:xfrm flipV="1">
            <a:off x="6804248" y="-819472"/>
            <a:ext cx="2448272" cy="630932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3" name="Jednakokračni trokut 72"/>
          <p:cNvSpPr/>
          <p:nvPr/>
        </p:nvSpPr>
        <p:spPr>
          <a:xfrm flipV="1">
            <a:off x="-1116632" y="-1107504"/>
            <a:ext cx="2448272" cy="4392488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75" name="Ravni poveznik 74"/>
          <p:cNvCxnSpPr/>
          <p:nvPr/>
        </p:nvCxnSpPr>
        <p:spPr>
          <a:xfrm>
            <a:off x="1115616" y="0"/>
            <a:ext cx="72008" cy="3933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7884368" y="0"/>
            <a:ext cx="72008" cy="3933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" name="Grupa 78"/>
          <p:cNvGrpSpPr/>
          <p:nvPr/>
        </p:nvGrpSpPr>
        <p:grpSpPr>
          <a:xfrm>
            <a:off x="1043608" y="2780928"/>
            <a:ext cx="3384376" cy="1872208"/>
            <a:chOff x="1403648" y="3229294"/>
            <a:chExt cx="4536504" cy="1927898"/>
          </a:xfrm>
        </p:grpSpPr>
        <p:sp>
          <p:nvSpPr>
            <p:cNvPr id="80" name="Kocka 79"/>
            <p:cNvSpPr/>
            <p:nvPr/>
          </p:nvSpPr>
          <p:spPr>
            <a:xfrm>
              <a:off x="4932040" y="4797152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1" name="Kocka 80"/>
            <p:cNvSpPr/>
            <p:nvPr/>
          </p:nvSpPr>
          <p:spPr>
            <a:xfrm>
              <a:off x="5508104" y="4221088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Kocka 81"/>
            <p:cNvSpPr/>
            <p:nvPr/>
          </p:nvSpPr>
          <p:spPr>
            <a:xfrm>
              <a:off x="1547664" y="4797152"/>
              <a:ext cx="360040" cy="36004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3" name="Kocka 82"/>
            <p:cNvSpPr/>
            <p:nvPr/>
          </p:nvSpPr>
          <p:spPr>
            <a:xfrm>
              <a:off x="1403648" y="3645024"/>
              <a:ext cx="4536504" cy="1224136"/>
            </a:xfrm>
            <a:prstGeom prst="cube">
              <a:avLst>
                <a:gd name="adj" fmla="val 5291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4" name="Dijagram toka: Memorija s izravnim pristupom 83"/>
            <p:cNvSpPr/>
            <p:nvPr/>
          </p:nvSpPr>
          <p:spPr>
            <a:xfrm rot="7471732">
              <a:off x="1350063" y="3401029"/>
              <a:ext cx="1187288" cy="843818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8" name="Grupa 84"/>
          <p:cNvGrpSpPr/>
          <p:nvPr/>
        </p:nvGrpSpPr>
        <p:grpSpPr>
          <a:xfrm rot="16587349">
            <a:off x="2047839" y="1503720"/>
            <a:ext cx="1080120" cy="3275941"/>
            <a:chOff x="2051720" y="2492896"/>
            <a:chExt cx="1080120" cy="3492968"/>
          </a:xfrm>
        </p:grpSpPr>
        <p:grpSp>
          <p:nvGrpSpPr>
            <p:cNvPr id="29" name="Grupa 53"/>
            <p:cNvGrpSpPr/>
            <p:nvPr/>
          </p:nvGrpSpPr>
          <p:grpSpPr>
            <a:xfrm>
              <a:off x="2051720" y="2492896"/>
              <a:ext cx="1080120" cy="1080120"/>
              <a:chOff x="1403648" y="2852936"/>
              <a:chExt cx="1080120" cy="1080120"/>
            </a:xfrm>
          </p:grpSpPr>
          <p:sp>
            <p:nvSpPr>
              <p:cNvPr id="93" name="Elipsa 92"/>
              <p:cNvSpPr/>
              <p:nvPr/>
            </p:nvSpPr>
            <p:spPr>
              <a:xfrm>
                <a:off x="1403648" y="3068960"/>
                <a:ext cx="936104" cy="86409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4" name="Dijagram toka: Memorija s izravnim pristupom 93"/>
              <p:cNvSpPr/>
              <p:nvPr/>
            </p:nvSpPr>
            <p:spPr>
              <a:xfrm>
                <a:off x="1835696" y="3429000"/>
                <a:ext cx="648072" cy="43204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5" name="Jednakokračni trokut 94"/>
              <p:cNvSpPr/>
              <p:nvPr/>
            </p:nvSpPr>
            <p:spPr>
              <a:xfrm>
                <a:off x="1475656" y="2924944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6" name="Jednakokračni trokut 95"/>
              <p:cNvSpPr/>
              <p:nvPr/>
            </p:nvSpPr>
            <p:spPr>
              <a:xfrm>
                <a:off x="1907704" y="2852936"/>
                <a:ext cx="288032" cy="36004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87" name="Dijagram toka: Postupak 86"/>
            <p:cNvSpPr/>
            <p:nvPr/>
          </p:nvSpPr>
          <p:spPr>
            <a:xfrm>
              <a:off x="2339752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8" name="Dijagram toka: Postupak 87"/>
            <p:cNvSpPr/>
            <p:nvPr/>
          </p:nvSpPr>
          <p:spPr>
            <a:xfrm>
              <a:off x="2627784" y="5301208"/>
              <a:ext cx="144016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9" name="Dijagram toka: Odgoda 88"/>
            <p:cNvSpPr/>
            <p:nvPr/>
          </p:nvSpPr>
          <p:spPr>
            <a:xfrm>
              <a:off x="2627784" y="5805264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0" name="Dijagram toka: Odgoda 89"/>
            <p:cNvSpPr/>
            <p:nvPr/>
          </p:nvSpPr>
          <p:spPr>
            <a:xfrm>
              <a:off x="2339752" y="5733256"/>
              <a:ext cx="216024" cy="1806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1" name="Zaobljeni pravokutnik 90"/>
            <p:cNvSpPr/>
            <p:nvPr/>
          </p:nvSpPr>
          <p:spPr>
            <a:xfrm>
              <a:off x="2123728" y="3573016"/>
              <a:ext cx="864096" cy="18722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2" name="Savijena strelica 91"/>
            <p:cNvSpPr/>
            <p:nvPr/>
          </p:nvSpPr>
          <p:spPr>
            <a:xfrm rot="889742" flipV="1">
              <a:off x="2356966" y="3918178"/>
              <a:ext cx="546420" cy="768327"/>
            </a:xfrm>
            <a:prstGeom prst="bentArrow">
              <a:avLst>
                <a:gd name="adj1" fmla="val 25000"/>
                <a:gd name="adj2" fmla="val 29884"/>
                <a:gd name="adj3" fmla="val 25000"/>
                <a:gd name="adj4" fmla="val 43750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101" name="Prostoručno 100"/>
          <p:cNvSpPr/>
          <p:nvPr/>
        </p:nvSpPr>
        <p:spPr>
          <a:xfrm>
            <a:off x="1187624" y="2276872"/>
            <a:ext cx="3096344" cy="1656184"/>
          </a:xfrm>
          <a:custGeom>
            <a:avLst/>
            <a:gdLst>
              <a:gd name="connsiteX0" fmla="*/ 998537 w 2622549"/>
              <a:gd name="connsiteY0" fmla="*/ 247650 h 1566863"/>
              <a:gd name="connsiteX1" fmla="*/ 560387 w 2622549"/>
              <a:gd name="connsiteY1" fmla="*/ 676275 h 1566863"/>
              <a:gd name="connsiteX2" fmla="*/ 960437 w 2622549"/>
              <a:gd name="connsiteY2" fmla="*/ 1447800 h 1566863"/>
              <a:gd name="connsiteX3" fmla="*/ 2351087 w 2622549"/>
              <a:gd name="connsiteY3" fmla="*/ 1390650 h 1566863"/>
              <a:gd name="connsiteX4" fmla="*/ 2589212 w 2622549"/>
              <a:gd name="connsiteY4" fmla="*/ 781050 h 1566863"/>
              <a:gd name="connsiteX5" fmla="*/ 2236787 w 2622549"/>
              <a:gd name="connsiteY5" fmla="*/ 400050 h 1566863"/>
              <a:gd name="connsiteX6" fmla="*/ 1808162 w 2622549"/>
              <a:gd name="connsiteY6" fmla="*/ 19050 h 1566863"/>
              <a:gd name="connsiteX7" fmla="*/ 960437 w 2622549"/>
              <a:gd name="connsiteY7" fmla="*/ 285750 h 1566863"/>
              <a:gd name="connsiteX8" fmla="*/ 636587 w 2622549"/>
              <a:gd name="connsiteY8" fmla="*/ 476250 h 1566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2549" h="1566863">
                <a:moveTo>
                  <a:pt x="998537" y="247650"/>
                </a:moveTo>
                <a:cubicBezTo>
                  <a:pt x="782637" y="361950"/>
                  <a:pt x="566737" y="476250"/>
                  <a:pt x="560387" y="676275"/>
                </a:cubicBezTo>
                <a:cubicBezTo>
                  <a:pt x="554037" y="876300"/>
                  <a:pt x="661987" y="1328738"/>
                  <a:pt x="960437" y="1447800"/>
                </a:cubicBezTo>
                <a:cubicBezTo>
                  <a:pt x="1258887" y="1566863"/>
                  <a:pt x="2079625" y="1501775"/>
                  <a:pt x="2351087" y="1390650"/>
                </a:cubicBezTo>
                <a:cubicBezTo>
                  <a:pt x="2622549" y="1279525"/>
                  <a:pt x="2608262" y="946150"/>
                  <a:pt x="2589212" y="781050"/>
                </a:cubicBezTo>
                <a:cubicBezTo>
                  <a:pt x="2570162" y="615950"/>
                  <a:pt x="2366962" y="527050"/>
                  <a:pt x="2236787" y="400050"/>
                </a:cubicBezTo>
                <a:cubicBezTo>
                  <a:pt x="2106612" y="273050"/>
                  <a:pt x="2020887" y="38100"/>
                  <a:pt x="1808162" y="19050"/>
                </a:cubicBezTo>
                <a:cubicBezTo>
                  <a:pt x="1595437" y="0"/>
                  <a:pt x="1155700" y="209550"/>
                  <a:pt x="960437" y="285750"/>
                </a:cubicBezTo>
                <a:cubicBezTo>
                  <a:pt x="765175" y="361950"/>
                  <a:pt x="0" y="996950"/>
                  <a:pt x="636587" y="476250"/>
                </a:cubicBez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7" name="Elipsa 96"/>
          <p:cNvSpPr/>
          <p:nvPr/>
        </p:nvSpPr>
        <p:spPr>
          <a:xfrm flipH="1">
            <a:off x="1331640" y="2780928"/>
            <a:ext cx="168019" cy="98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8" name="Elipsa 97"/>
          <p:cNvSpPr/>
          <p:nvPr/>
        </p:nvSpPr>
        <p:spPr>
          <a:xfrm flipH="1">
            <a:off x="1331640" y="3068960"/>
            <a:ext cx="168019" cy="98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0" name="Grupa 68"/>
          <p:cNvGrpSpPr/>
          <p:nvPr/>
        </p:nvGrpSpPr>
        <p:grpSpPr>
          <a:xfrm>
            <a:off x="4932040" y="2996952"/>
            <a:ext cx="1152128" cy="2736304"/>
            <a:chOff x="3851920" y="1858671"/>
            <a:chExt cx="1842596" cy="3874585"/>
          </a:xfrm>
        </p:grpSpPr>
        <p:sp>
          <p:nvSpPr>
            <p:cNvPr id="102" name="Strelica savijena prema gore 101"/>
            <p:cNvSpPr/>
            <p:nvPr/>
          </p:nvSpPr>
          <p:spPr>
            <a:xfrm rot="5400000" flipV="1">
              <a:off x="3563888" y="4653136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3" name="Strelica ulijevo 102"/>
            <p:cNvSpPr/>
            <p:nvPr/>
          </p:nvSpPr>
          <p:spPr>
            <a:xfrm>
              <a:off x="3923928" y="5229200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4" name="Strelica savijena prema gore 103"/>
            <p:cNvSpPr/>
            <p:nvPr/>
          </p:nvSpPr>
          <p:spPr>
            <a:xfrm rot="5400000" flipV="1">
              <a:off x="3923928" y="4797152"/>
              <a:ext cx="1296144" cy="576064"/>
            </a:xfrm>
            <a:prstGeom prst="bentUpArrow">
              <a:avLst>
                <a:gd name="adj1" fmla="val 32326"/>
                <a:gd name="adj2" fmla="val 25000"/>
                <a:gd name="adj3" fmla="val 25000"/>
              </a:avLst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5" name="Savijena strelica 104"/>
            <p:cNvSpPr/>
            <p:nvPr/>
          </p:nvSpPr>
          <p:spPr>
            <a:xfrm rot="10293850">
              <a:off x="4044859" y="2901859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07" name="Jednakokračni trokut 106"/>
            <p:cNvSpPr/>
            <p:nvPr/>
          </p:nvSpPr>
          <p:spPr>
            <a:xfrm>
              <a:off x="3851920" y="2492896"/>
              <a:ext cx="1584176" cy="2160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8" name="Elipsa 107"/>
            <p:cNvSpPr/>
            <p:nvPr/>
          </p:nvSpPr>
          <p:spPr>
            <a:xfrm>
              <a:off x="4211960" y="1988840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09" name="Ravni poveznik 108"/>
            <p:cNvCxnSpPr>
              <a:stCxn id="108" idx="3"/>
            </p:cNvCxnSpPr>
            <p:nvPr/>
          </p:nvCxnSpPr>
          <p:spPr>
            <a:xfrm flipV="1">
              <a:off x="4317413" y="2492897"/>
              <a:ext cx="182579" cy="11057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Elipsa 109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1" name="Strelica ulijevo 110"/>
            <p:cNvSpPr/>
            <p:nvPr/>
          </p:nvSpPr>
          <p:spPr>
            <a:xfrm>
              <a:off x="4283968" y="5373216"/>
              <a:ext cx="576064" cy="360040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9" name="Grupa 20"/>
            <p:cNvGrpSpPr/>
            <p:nvPr/>
          </p:nvGrpSpPr>
          <p:grpSpPr>
            <a:xfrm>
              <a:off x="3995936" y="3356992"/>
              <a:ext cx="792088" cy="1008112"/>
              <a:chOff x="6561371" y="2728575"/>
              <a:chExt cx="952316" cy="1414076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116" name="Bločni luk 115"/>
              <p:cNvSpPr/>
              <p:nvPr/>
            </p:nvSpPr>
            <p:spPr>
              <a:xfrm rot="20574204">
                <a:off x="6561371" y="2728575"/>
                <a:ext cx="835933" cy="1412599"/>
              </a:xfrm>
              <a:prstGeom prst="blockArc">
                <a:avLst>
                  <a:gd name="adj1" fmla="val 10800000"/>
                  <a:gd name="adj2" fmla="val 65551"/>
                  <a:gd name="adj3" fmla="val 11135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Dijagram toka: Odgoda 116"/>
              <p:cNvSpPr/>
              <p:nvPr/>
            </p:nvSpPr>
            <p:spPr>
              <a:xfrm rot="4496742">
                <a:off x="6683307" y="3312270"/>
                <a:ext cx="775692" cy="885069"/>
              </a:xfrm>
              <a:prstGeom prst="flowChartDelay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13" name="Savijena strelica 112"/>
            <p:cNvSpPr/>
            <p:nvPr/>
          </p:nvSpPr>
          <p:spPr>
            <a:xfrm rot="10293850">
              <a:off x="4044859" y="3045875"/>
              <a:ext cx="720080" cy="720080"/>
            </a:xfrm>
            <a:prstGeom prst="bentArrow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14" name="Prostoručno 113"/>
            <p:cNvSpPr/>
            <p:nvPr/>
          </p:nvSpPr>
          <p:spPr>
            <a:xfrm>
              <a:off x="4644008" y="2636912"/>
              <a:ext cx="1050508" cy="2232408"/>
            </a:xfrm>
            <a:custGeom>
              <a:avLst/>
              <a:gdLst>
                <a:gd name="connsiteX0" fmla="*/ 21101 w 1050508"/>
                <a:gd name="connsiteY0" fmla="*/ 45544 h 2232408"/>
                <a:gd name="connsiteX1" fmla="*/ 35169 w 1050508"/>
                <a:gd name="connsiteY1" fmla="*/ 242492 h 2232408"/>
                <a:gd name="connsiteX2" fmla="*/ 49236 w 1050508"/>
                <a:gd name="connsiteY2" fmla="*/ 284695 h 2232408"/>
                <a:gd name="connsiteX3" fmla="*/ 63304 w 1050508"/>
                <a:gd name="connsiteY3" fmla="*/ 383169 h 2232408"/>
                <a:gd name="connsiteX4" fmla="*/ 77372 w 1050508"/>
                <a:gd name="connsiteY4" fmla="*/ 439439 h 2232408"/>
                <a:gd name="connsiteX5" fmla="*/ 105507 w 1050508"/>
                <a:gd name="connsiteY5" fmla="*/ 523845 h 2232408"/>
                <a:gd name="connsiteX6" fmla="*/ 133642 w 1050508"/>
                <a:gd name="connsiteY6" fmla="*/ 692658 h 2232408"/>
                <a:gd name="connsiteX7" fmla="*/ 161778 w 1050508"/>
                <a:gd name="connsiteY7" fmla="*/ 805199 h 2232408"/>
                <a:gd name="connsiteX8" fmla="*/ 175846 w 1050508"/>
                <a:gd name="connsiteY8" fmla="*/ 1185027 h 2232408"/>
                <a:gd name="connsiteX9" fmla="*/ 189913 w 1050508"/>
                <a:gd name="connsiteY9" fmla="*/ 1269433 h 2232408"/>
                <a:gd name="connsiteX10" fmla="*/ 218049 w 1050508"/>
                <a:gd name="connsiteY10" fmla="*/ 1536719 h 2232408"/>
                <a:gd name="connsiteX11" fmla="*/ 232116 w 1050508"/>
                <a:gd name="connsiteY11" fmla="*/ 1789938 h 2232408"/>
                <a:gd name="connsiteX12" fmla="*/ 246184 w 1050508"/>
                <a:gd name="connsiteY12" fmla="*/ 1832141 h 2232408"/>
                <a:gd name="connsiteX13" fmla="*/ 260252 w 1050508"/>
                <a:gd name="connsiteY13" fmla="*/ 1958750 h 2232408"/>
                <a:gd name="connsiteX14" fmla="*/ 288387 w 1050508"/>
                <a:gd name="connsiteY14" fmla="*/ 2071292 h 2232408"/>
                <a:gd name="connsiteX15" fmla="*/ 330590 w 1050508"/>
                <a:gd name="connsiteY15" fmla="*/ 2099427 h 2232408"/>
                <a:gd name="connsiteX16" fmla="*/ 344658 w 1050508"/>
                <a:gd name="connsiteY16" fmla="*/ 2141630 h 2232408"/>
                <a:gd name="connsiteX17" fmla="*/ 429064 w 1050508"/>
                <a:gd name="connsiteY17" fmla="*/ 2183833 h 2232408"/>
                <a:gd name="connsiteX18" fmla="*/ 527538 w 1050508"/>
                <a:gd name="connsiteY18" fmla="*/ 2226036 h 2232408"/>
                <a:gd name="connsiteX19" fmla="*/ 879230 w 1050508"/>
                <a:gd name="connsiteY19" fmla="*/ 2211969 h 2232408"/>
                <a:gd name="connsiteX20" fmla="*/ 935501 w 1050508"/>
                <a:gd name="connsiteY20" fmla="*/ 2183833 h 2232408"/>
                <a:gd name="connsiteX21" fmla="*/ 977704 w 1050508"/>
                <a:gd name="connsiteY21" fmla="*/ 2169765 h 2232408"/>
                <a:gd name="connsiteX22" fmla="*/ 1005839 w 1050508"/>
                <a:gd name="connsiteY22" fmla="*/ 2085359 h 2232408"/>
                <a:gd name="connsiteX23" fmla="*/ 1019907 w 1050508"/>
                <a:gd name="connsiteY23" fmla="*/ 2043156 h 2232408"/>
                <a:gd name="connsiteX24" fmla="*/ 1048042 w 1050508"/>
                <a:gd name="connsiteY24" fmla="*/ 2000953 h 2232408"/>
                <a:gd name="connsiteX25" fmla="*/ 1019907 w 1050508"/>
                <a:gd name="connsiteY25" fmla="*/ 1719599 h 2232408"/>
                <a:gd name="connsiteX26" fmla="*/ 991772 w 1050508"/>
                <a:gd name="connsiteY26" fmla="*/ 1635193 h 2232408"/>
                <a:gd name="connsiteX27" fmla="*/ 963636 w 1050508"/>
                <a:gd name="connsiteY27" fmla="*/ 1607058 h 2232408"/>
                <a:gd name="connsiteX28" fmla="*/ 949569 w 1050508"/>
                <a:gd name="connsiteY28" fmla="*/ 1564855 h 2232408"/>
                <a:gd name="connsiteX29" fmla="*/ 893298 w 1050508"/>
                <a:gd name="connsiteY29" fmla="*/ 1480449 h 2232408"/>
                <a:gd name="connsiteX30" fmla="*/ 865162 w 1050508"/>
                <a:gd name="connsiteY30" fmla="*/ 1381975 h 2232408"/>
                <a:gd name="connsiteX31" fmla="*/ 837027 w 1050508"/>
                <a:gd name="connsiteY31" fmla="*/ 1353839 h 2232408"/>
                <a:gd name="connsiteX32" fmla="*/ 780756 w 1050508"/>
                <a:gd name="connsiteY32" fmla="*/ 1269433 h 2232408"/>
                <a:gd name="connsiteX33" fmla="*/ 752621 w 1050508"/>
                <a:gd name="connsiteY33" fmla="*/ 1227230 h 2232408"/>
                <a:gd name="connsiteX34" fmla="*/ 710418 w 1050508"/>
                <a:gd name="connsiteY34" fmla="*/ 1170959 h 2232408"/>
                <a:gd name="connsiteX35" fmla="*/ 696350 w 1050508"/>
                <a:gd name="connsiteY35" fmla="*/ 1128756 h 2232408"/>
                <a:gd name="connsiteX36" fmla="*/ 654147 w 1050508"/>
                <a:gd name="connsiteY36" fmla="*/ 1044350 h 2232408"/>
                <a:gd name="connsiteX37" fmla="*/ 640079 w 1050508"/>
                <a:gd name="connsiteY37" fmla="*/ 974012 h 2232408"/>
                <a:gd name="connsiteX38" fmla="*/ 626012 w 1050508"/>
                <a:gd name="connsiteY38" fmla="*/ 931809 h 2232408"/>
                <a:gd name="connsiteX39" fmla="*/ 611944 w 1050508"/>
                <a:gd name="connsiteY39" fmla="*/ 875538 h 2232408"/>
                <a:gd name="connsiteX40" fmla="*/ 513470 w 1050508"/>
                <a:gd name="connsiteY40" fmla="*/ 777064 h 2232408"/>
                <a:gd name="connsiteX41" fmla="*/ 471267 w 1050508"/>
                <a:gd name="connsiteY41" fmla="*/ 734861 h 2232408"/>
                <a:gd name="connsiteX42" fmla="*/ 443132 w 1050508"/>
                <a:gd name="connsiteY42" fmla="*/ 636387 h 2232408"/>
                <a:gd name="connsiteX43" fmla="*/ 414996 w 1050508"/>
                <a:gd name="connsiteY43" fmla="*/ 551981 h 2232408"/>
                <a:gd name="connsiteX44" fmla="*/ 386861 w 1050508"/>
                <a:gd name="connsiteY44" fmla="*/ 467575 h 2232408"/>
                <a:gd name="connsiteX45" fmla="*/ 358726 w 1050508"/>
                <a:gd name="connsiteY45" fmla="*/ 425372 h 2232408"/>
                <a:gd name="connsiteX46" fmla="*/ 302455 w 1050508"/>
                <a:gd name="connsiteY46" fmla="*/ 298762 h 2232408"/>
                <a:gd name="connsiteX47" fmla="*/ 274319 w 1050508"/>
                <a:gd name="connsiteY47" fmla="*/ 158085 h 2232408"/>
                <a:gd name="connsiteX48" fmla="*/ 232116 w 1050508"/>
                <a:gd name="connsiteY48" fmla="*/ 73679 h 2232408"/>
                <a:gd name="connsiteX49" fmla="*/ 218049 w 1050508"/>
                <a:gd name="connsiteY49" fmla="*/ 17409 h 2232408"/>
                <a:gd name="connsiteX50" fmla="*/ 161778 w 1050508"/>
                <a:gd name="connsiteY50" fmla="*/ 3341 h 2232408"/>
                <a:gd name="connsiteX51" fmla="*/ 21101 w 1050508"/>
                <a:gd name="connsiteY51" fmla="*/ 45544 h 223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050508" h="2232408">
                  <a:moveTo>
                    <a:pt x="21101" y="45544"/>
                  </a:moveTo>
                  <a:cubicBezTo>
                    <a:pt x="0" y="85403"/>
                    <a:pt x="27479" y="177126"/>
                    <a:pt x="35169" y="242492"/>
                  </a:cubicBezTo>
                  <a:cubicBezTo>
                    <a:pt x="36902" y="257219"/>
                    <a:pt x="46328" y="270154"/>
                    <a:pt x="49236" y="284695"/>
                  </a:cubicBezTo>
                  <a:cubicBezTo>
                    <a:pt x="55739" y="317209"/>
                    <a:pt x="57372" y="350546"/>
                    <a:pt x="63304" y="383169"/>
                  </a:cubicBezTo>
                  <a:cubicBezTo>
                    <a:pt x="66763" y="402191"/>
                    <a:pt x="71816" y="420920"/>
                    <a:pt x="77372" y="439439"/>
                  </a:cubicBezTo>
                  <a:cubicBezTo>
                    <a:pt x="85894" y="467845"/>
                    <a:pt x="105507" y="523845"/>
                    <a:pt x="105507" y="523845"/>
                  </a:cubicBezTo>
                  <a:cubicBezTo>
                    <a:pt x="131052" y="753748"/>
                    <a:pt x="102711" y="579246"/>
                    <a:pt x="133642" y="692658"/>
                  </a:cubicBezTo>
                  <a:cubicBezTo>
                    <a:pt x="143816" y="729964"/>
                    <a:pt x="161778" y="805199"/>
                    <a:pt x="161778" y="805199"/>
                  </a:cubicBezTo>
                  <a:cubicBezTo>
                    <a:pt x="166467" y="931808"/>
                    <a:pt x="168182" y="1058563"/>
                    <a:pt x="175846" y="1185027"/>
                  </a:cubicBezTo>
                  <a:cubicBezTo>
                    <a:pt x="177572" y="1213498"/>
                    <a:pt x="187209" y="1241038"/>
                    <a:pt x="189913" y="1269433"/>
                  </a:cubicBezTo>
                  <a:cubicBezTo>
                    <a:pt x="215895" y="1542252"/>
                    <a:pt x="183968" y="1400400"/>
                    <a:pt x="218049" y="1536719"/>
                  </a:cubicBezTo>
                  <a:cubicBezTo>
                    <a:pt x="222738" y="1621125"/>
                    <a:pt x="224101" y="1705782"/>
                    <a:pt x="232116" y="1789938"/>
                  </a:cubicBezTo>
                  <a:cubicBezTo>
                    <a:pt x="233522" y="1804700"/>
                    <a:pt x="243746" y="1817514"/>
                    <a:pt x="246184" y="1832141"/>
                  </a:cubicBezTo>
                  <a:cubicBezTo>
                    <a:pt x="253165" y="1874026"/>
                    <a:pt x="254247" y="1916714"/>
                    <a:pt x="260252" y="1958750"/>
                  </a:cubicBezTo>
                  <a:cubicBezTo>
                    <a:pt x="260709" y="1961951"/>
                    <a:pt x="277001" y="2057060"/>
                    <a:pt x="288387" y="2071292"/>
                  </a:cubicBezTo>
                  <a:cubicBezTo>
                    <a:pt x="298949" y="2084494"/>
                    <a:pt x="316522" y="2090049"/>
                    <a:pt x="330590" y="2099427"/>
                  </a:cubicBezTo>
                  <a:cubicBezTo>
                    <a:pt x="335279" y="2113495"/>
                    <a:pt x="335395" y="2130051"/>
                    <a:pt x="344658" y="2141630"/>
                  </a:cubicBezTo>
                  <a:cubicBezTo>
                    <a:pt x="371535" y="2175226"/>
                    <a:pt x="395085" y="2166843"/>
                    <a:pt x="429064" y="2183833"/>
                  </a:cubicBezTo>
                  <a:cubicBezTo>
                    <a:pt x="526211" y="2232408"/>
                    <a:pt x="410430" y="2196761"/>
                    <a:pt x="527538" y="2226036"/>
                  </a:cubicBezTo>
                  <a:cubicBezTo>
                    <a:pt x="644769" y="2221347"/>
                    <a:pt x="762528" y="2224042"/>
                    <a:pt x="879230" y="2211969"/>
                  </a:cubicBezTo>
                  <a:cubicBezTo>
                    <a:pt x="900090" y="2209811"/>
                    <a:pt x="916226" y="2192094"/>
                    <a:pt x="935501" y="2183833"/>
                  </a:cubicBezTo>
                  <a:cubicBezTo>
                    <a:pt x="949131" y="2177992"/>
                    <a:pt x="963636" y="2174454"/>
                    <a:pt x="977704" y="2169765"/>
                  </a:cubicBezTo>
                  <a:lnTo>
                    <a:pt x="1005839" y="2085359"/>
                  </a:lnTo>
                  <a:cubicBezTo>
                    <a:pt x="1010528" y="2071291"/>
                    <a:pt x="1011682" y="2055494"/>
                    <a:pt x="1019907" y="2043156"/>
                  </a:cubicBezTo>
                  <a:lnTo>
                    <a:pt x="1048042" y="2000953"/>
                  </a:lnTo>
                  <a:cubicBezTo>
                    <a:pt x="1039378" y="1862319"/>
                    <a:pt x="1050508" y="1821602"/>
                    <a:pt x="1019907" y="1719599"/>
                  </a:cubicBezTo>
                  <a:cubicBezTo>
                    <a:pt x="1011385" y="1691193"/>
                    <a:pt x="1012743" y="1656163"/>
                    <a:pt x="991772" y="1635193"/>
                  </a:cubicBezTo>
                  <a:lnTo>
                    <a:pt x="963636" y="1607058"/>
                  </a:lnTo>
                  <a:cubicBezTo>
                    <a:pt x="958947" y="1592990"/>
                    <a:pt x="956770" y="1577818"/>
                    <a:pt x="949569" y="1564855"/>
                  </a:cubicBezTo>
                  <a:cubicBezTo>
                    <a:pt x="933147" y="1535296"/>
                    <a:pt x="893298" y="1480449"/>
                    <a:pt x="893298" y="1480449"/>
                  </a:cubicBezTo>
                  <a:cubicBezTo>
                    <a:pt x="890670" y="1469937"/>
                    <a:pt x="873812" y="1396392"/>
                    <a:pt x="865162" y="1381975"/>
                  </a:cubicBezTo>
                  <a:cubicBezTo>
                    <a:pt x="858338" y="1370602"/>
                    <a:pt x="846405" y="1363218"/>
                    <a:pt x="837027" y="1353839"/>
                  </a:cubicBezTo>
                  <a:cubicBezTo>
                    <a:pt x="812304" y="1279671"/>
                    <a:pt x="839299" y="1339685"/>
                    <a:pt x="780756" y="1269433"/>
                  </a:cubicBezTo>
                  <a:cubicBezTo>
                    <a:pt x="769932" y="1256445"/>
                    <a:pt x="762448" y="1240988"/>
                    <a:pt x="752621" y="1227230"/>
                  </a:cubicBezTo>
                  <a:cubicBezTo>
                    <a:pt x="738993" y="1208151"/>
                    <a:pt x="724486" y="1189716"/>
                    <a:pt x="710418" y="1170959"/>
                  </a:cubicBezTo>
                  <a:cubicBezTo>
                    <a:pt x="705729" y="1156891"/>
                    <a:pt x="702982" y="1142019"/>
                    <a:pt x="696350" y="1128756"/>
                  </a:cubicBezTo>
                  <a:cubicBezTo>
                    <a:pt x="661968" y="1059991"/>
                    <a:pt x="671827" y="1115068"/>
                    <a:pt x="654147" y="1044350"/>
                  </a:cubicBezTo>
                  <a:cubicBezTo>
                    <a:pt x="648348" y="1021154"/>
                    <a:pt x="645878" y="997208"/>
                    <a:pt x="640079" y="974012"/>
                  </a:cubicBezTo>
                  <a:cubicBezTo>
                    <a:pt x="636483" y="959626"/>
                    <a:pt x="630086" y="946067"/>
                    <a:pt x="626012" y="931809"/>
                  </a:cubicBezTo>
                  <a:cubicBezTo>
                    <a:pt x="620701" y="913219"/>
                    <a:pt x="622191" y="891933"/>
                    <a:pt x="611944" y="875538"/>
                  </a:cubicBezTo>
                  <a:lnTo>
                    <a:pt x="513470" y="777064"/>
                  </a:lnTo>
                  <a:lnTo>
                    <a:pt x="471267" y="734861"/>
                  </a:lnTo>
                  <a:cubicBezTo>
                    <a:pt x="423989" y="593029"/>
                    <a:pt x="496124" y="813029"/>
                    <a:pt x="443132" y="636387"/>
                  </a:cubicBezTo>
                  <a:cubicBezTo>
                    <a:pt x="434610" y="607980"/>
                    <a:pt x="424374" y="580116"/>
                    <a:pt x="414996" y="551981"/>
                  </a:cubicBezTo>
                  <a:cubicBezTo>
                    <a:pt x="414994" y="551976"/>
                    <a:pt x="386864" y="467579"/>
                    <a:pt x="386861" y="467575"/>
                  </a:cubicBezTo>
                  <a:cubicBezTo>
                    <a:pt x="377483" y="453507"/>
                    <a:pt x="365593" y="440822"/>
                    <a:pt x="358726" y="425372"/>
                  </a:cubicBezTo>
                  <a:cubicBezTo>
                    <a:pt x="291762" y="274703"/>
                    <a:pt x="366128" y="394273"/>
                    <a:pt x="302455" y="298762"/>
                  </a:cubicBezTo>
                  <a:cubicBezTo>
                    <a:pt x="293076" y="251870"/>
                    <a:pt x="300845" y="197875"/>
                    <a:pt x="274319" y="158085"/>
                  </a:cubicBezTo>
                  <a:cubicBezTo>
                    <a:pt x="243494" y="111846"/>
                    <a:pt x="246676" y="124640"/>
                    <a:pt x="232116" y="73679"/>
                  </a:cubicBezTo>
                  <a:cubicBezTo>
                    <a:pt x="226805" y="55089"/>
                    <a:pt x="231720" y="31080"/>
                    <a:pt x="218049" y="17409"/>
                  </a:cubicBezTo>
                  <a:cubicBezTo>
                    <a:pt x="204378" y="3738"/>
                    <a:pt x="181063" y="4719"/>
                    <a:pt x="161778" y="3341"/>
                  </a:cubicBezTo>
                  <a:cubicBezTo>
                    <a:pt x="115005" y="0"/>
                    <a:pt x="42203" y="5686"/>
                    <a:pt x="21101" y="45544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5" name="Prostoručno 114"/>
            <p:cNvSpPr/>
            <p:nvPr/>
          </p:nvSpPr>
          <p:spPr>
            <a:xfrm>
              <a:off x="4243754" y="1858671"/>
              <a:ext cx="725992" cy="786055"/>
            </a:xfrm>
            <a:custGeom>
              <a:avLst/>
              <a:gdLst>
                <a:gd name="connsiteX0" fmla="*/ 32824 w 725992"/>
                <a:gd name="connsiteY0" fmla="*/ 279618 h 786055"/>
                <a:gd name="connsiteX1" fmla="*/ 215704 w 725992"/>
                <a:gd name="connsiteY1" fmla="*/ 293686 h 786055"/>
                <a:gd name="connsiteX2" fmla="*/ 300111 w 725992"/>
                <a:gd name="connsiteY2" fmla="*/ 349957 h 786055"/>
                <a:gd name="connsiteX3" fmla="*/ 328246 w 725992"/>
                <a:gd name="connsiteY3" fmla="*/ 406227 h 786055"/>
                <a:gd name="connsiteX4" fmla="*/ 384517 w 725992"/>
                <a:gd name="connsiteY4" fmla="*/ 462498 h 786055"/>
                <a:gd name="connsiteX5" fmla="*/ 454855 w 725992"/>
                <a:gd name="connsiteY5" fmla="*/ 532837 h 786055"/>
                <a:gd name="connsiteX6" fmla="*/ 482991 w 725992"/>
                <a:gd name="connsiteY6" fmla="*/ 560972 h 786055"/>
                <a:gd name="connsiteX7" fmla="*/ 511126 w 725992"/>
                <a:gd name="connsiteY7" fmla="*/ 603175 h 786055"/>
                <a:gd name="connsiteX8" fmla="*/ 539261 w 725992"/>
                <a:gd name="connsiteY8" fmla="*/ 687581 h 786055"/>
                <a:gd name="connsiteX9" fmla="*/ 595532 w 725992"/>
                <a:gd name="connsiteY9" fmla="*/ 757920 h 786055"/>
                <a:gd name="connsiteX10" fmla="*/ 623668 w 725992"/>
                <a:gd name="connsiteY10" fmla="*/ 786055 h 786055"/>
                <a:gd name="connsiteX11" fmla="*/ 665871 w 725992"/>
                <a:gd name="connsiteY11" fmla="*/ 757920 h 786055"/>
                <a:gd name="connsiteX12" fmla="*/ 708074 w 725992"/>
                <a:gd name="connsiteY12" fmla="*/ 589107 h 786055"/>
                <a:gd name="connsiteX13" fmla="*/ 694006 w 725992"/>
                <a:gd name="connsiteY13" fmla="*/ 209280 h 786055"/>
                <a:gd name="connsiteX14" fmla="*/ 595532 w 725992"/>
                <a:gd name="connsiteY14" fmla="*/ 124874 h 786055"/>
                <a:gd name="connsiteX15" fmla="*/ 567397 w 725992"/>
                <a:gd name="connsiteY15" fmla="*/ 96738 h 786055"/>
                <a:gd name="connsiteX16" fmla="*/ 525194 w 725992"/>
                <a:gd name="connsiteY16" fmla="*/ 68603 h 786055"/>
                <a:gd name="connsiteX17" fmla="*/ 440788 w 725992"/>
                <a:gd name="connsiteY17" fmla="*/ 40467 h 786055"/>
                <a:gd name="connsiteX18" fmla="*/ 187569 w 725992"/>
                <a:gd name="connsiteY18" fmla="*/ 82671 h 786055"/>
                <a:gd name="connsiteX19" fmla="*/ 145366 w 725992"/>
                <a:gd name="connsiteY19" fmla="*/ 110806 h 786055"/>
                <a:gd name="connsiteX20" fmla="*/ 60960 w 725992"/>
                <a:gd name="connsiteY20" fmla="*/ 138941 h 786055"/>
                <a:gd name="connsiteX21" fmla="*/ 32824 w 725992"/>
                <a:gd name="connsiteY21" fmla="*/ 181144 h 786055"/>
                <a:gd name="connsiteX22" fmla="*/ 18757 w 725992"/>
                <a:gd name="connsiteY22" fmla="*/ 223347 h 786055"/>
                <a:gd name="connsiteX23" fmla="*/ 32824 w 725992"/>
                <a:gd name="connsiteY23" fmla="*/ 279618 h 78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5992" h="786055">
                  <a:moveTo>
                    <a:pt x="32824" y="279618"/>
                  </a:moveTo>
                  <a:cubicBezTo>
                    <a:pt x="65648" y="291341"/>
                    <a:pt x="155494" y="283061"/>
                    <a:pt x="215704" y="293686"/>
                  </a:cubicBezTo>
                  <a:cubicBezTo>
                    <a:pt x="241521" y="298242"/>
                    <a:pt x="283911" y="325657"/>
                    <a:pt x="300111" y="349957"/>
                  </a:cubicBezTo>
                  <a:cubicBezTo>
                    <a:pt x="311743" y="367406"/>
                    <a:pt x="315664" y="389451"/>
                    <a:pt x="328246" y="406227"/>
                  </a:cubicBezTo>
                  <a:cubicBezTo>
                    <a:pt x="344162" y="427448"/>
                    <a:pt x="365760" y="443741"/>
                    <a:pt x="384517" y="462498"/>
                  </a:cubicBezTo>
                  <a:lnTo>
                    <a:pt x="454855" y="532837"/>
                  </a:lnTo>
                  <a:cubicBezTo>
                    <a:pt x="464234" y="542216"/>
                    <a:pt x="475634" y="549936"/>
                    <a:pt x="482991" y="560972"/>
                  </a:cubicBezTo>
                  <a:cubicBezTo>
                    <a:pt x="492369" y="575040"/>
                    <a:pt x="504259" y="587725"/>
                    <a:pt x="511126" y="603175"/>
                  </a:cubicBezTo>
                  <a:cubicBezTo>
                    <a:pt x="523171" y="630276"/>
                    <a:pt x="518290" y="666610"/>
                    <a:pt x="539261" y="687581"/>
                  </a:cubicBezTo>
                  <a:cubicBezTo>
                    <a:pt x="607200" y="755520"/>
                    <a:pt x="524541" y="669183"/>
                    <a:pt x="595532" y="757920"/>
                  </a:cubicBezTo>
                  <a:cubicBezTo>
                    <a:pt x="603818" y="768277"/>
                    <a:pt x="614289" y="776677"/>
                    <a:pt x="623668" y="786055"/>
                  </a:cubicBezTo>
                  <a:cubicBezTo>
                    <a:pt x="637736" y="776677"/>
                    <a:pt x="652669" y="768482"/>
                    <a:pt x="665871" y="757920"/>
                  </a:cubicBezTo>
                  <a:cubicBezTo>
                    <a:pt x="725992" y="709822"/>
                    <a:pt x="697434" y="695503"/>
                    <a:pt x="708074" y="589107"/>
                  </a:cubicBezTo>
                  <a:cubicBezTo>
                    <a:pt x="703385" y="462498"/>
                    <a:pt x="714180" y="334359"/>
                    <a:pt x="694006" y="209280"/>
                  </a:cubicBezTo>
                  <a:cubicBezTo>
                    <a:pt x="688989" y="178174"/>
                    <a:pt x="619519" y="144064"/>
                    <a:pt x="595532" y="124874"/>
                  </a:cubicBezTo>
                  <a:cubicBezTo>
                    <a:pt x="585175" y="116588"/>
                    <a:pt x="577754" y="105024"/>
                    <a:pt x="567397" y="96738"/>
                  </a:cubicBezTo>
                  <a:cubicBezTo>
                    <a:pt x="554195" y="86176"/>
                    <a:pt x="540644" y="75470"/>
                    <a:pt x="525194" y="68603"/>
                  </a:cubicBezTo>
                  <a:cubicBezTo>
                    <a:pt x="498093" y="56558"/>
                    <a:pt x="440788" y="40467"/>
                    <a:pt x="440788" y="40467"/>
                  </a:cubicBezTo>
                  <a:cubicBezTo>
                    <a:pt x="77503" y="63173"/>
                    <a:pt x="290907" y="0"/>
                    <a:pt x="187569" y="82671"/>
                  </a:cubicBezTo>
                  <a:cubicBezTo>
                    <a:pt x="174367" y="93233"/>
                    <a:pt x="160816" y="103939"/>
                    <a:pt x="145366" y="110806"/>
                  </a:cubicBezTo>
                  <a:cubicBezTo>
                    <a:pt x="118265" y="122851"/>
                    <a:pt x="60960" y="138941"/>
                    <a:pt x="60960" y="138941"/>
                  </a:cubicBezTo>
                  <a:cubicBezTo>
                    <a:pt x="51581" y="153009"/>
                    <a:pt x="40385" y="166022"/>
                    <a:pt x="32824" y="181144"/>
                  </a:cubicBezTo>
                  <a:cubicBezTo>
                    <a:pt x="26192" y="194407"/>
                    <a:pt x="22831" y="209089"/>
                    <a:pt x="18757" y="223347"/>
                  </a:cubicBezTo>
                  <a:cubicBezTo>
                    <a:pt x="3552" y="276567"/>
                    <a:pt x="0" y="267895"/>
                    <a:pt x="32824" y="279618"/>
                  </a:cubicBez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12" name="Obični oblačić 111"/>
          <p:cNvSpPr/>
          <p:nvPr/>
        </p:nvSpPr>
        <p:spPr>
          <a:xfrm>
            <a:off x="5292080" y="692696"/>
            <a:ext cx="2736304" cy="2088232"/>
          </a:xfrm>
          <a:prstGeom prst="cloudCallout">
            <a:avLst>
              <a:gd name="adj1" fmla="val -35453"/>
              <a:gd name="adj2" fmla="val 620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Bok bako,donijela sam košaru kolača.</a:t>
            </a:r>
            <a:endParaRPr lang="hr-HR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187</Words>
  <Application>Microsoft Office PowerPoint</Application>
  <PresentationFormat>Prikaz na zaslonu (4:3)</PresentationFormat>
  <Paragraphs>66</Paragraphs>
  <Slides>106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106</vt:i4>
      </vt:variant>
    </vt:vector>
  </HeadingPairs>
  <TitlesOfParts>
    <vt:vector size="110" baseType="lpstr">
      <vt:lpstr>Algerian</vt:lpstr>
      <vt:lpstr>Arial</vt:lpstr>
      <vt:lpstr>Calibri</vt:lpstr>
      <vt:lpstr>Office tema</vt:lpstr>
      <vt:lpstr>Crvenkapica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Crvenkapica</dc:title>
  <dc:creator>učenik</dc:creator>
  <cp:lastModifiedBy>NASTAVNIK</cp:lastModifiedBy>
  <cp:revision>19</cp:revision>
  <dcterms:created xsi:type="dcterms:W3CDTF">2016-12-07T08:11:47Z</dcterms:created>
  <dcterms:modified xsi:type="dcterms:W3CDTF">2016-12-16T15:41:35Z</dcterms:modified>
  <cp:contentStatus>Konačno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