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51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16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3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03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06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59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5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61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9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3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6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0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5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8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10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40ED-4DFA-4C4F-AE25-76C3C22B4AF9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AB0731-CF54-4531-80A5-46312E3F97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2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5EBC1-6ECE-4924-A7B8-ABA6D7EFD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Biosigurnost</a:t>
            </a:r>
            <a:r>
              <a:rPr lang="hr-HR" dirty="0"/>
              <a:t> i </a:t>
            </a:r>
            <a:r>
              <a:rPr lang="hr-HR" dirty="0" err="1"/>
              <a:t>biozaštita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1221DA-76BC-45E1-9067-B924A03BD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RADOVI UČENIKA</a:t>
            </a:r>
          </a:p>
        </p:txBody>
      </p:sp>
    </p:spTree>
    <p:extLst>
      <p:ext uri="{BB962C8B-B14F-4D97-AF65-F5344CB8AC3E}">
        <p14:creationId xmlns:p14="http://schemas.microsoft.com/office/powerpoint/2010/main" val="24228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B1021C-9640-44CF-8735-167256D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ABBE35A-E84A-4492-942D-B522A903C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" y="71021"/>
            <a:ext cx="4795529" cy="6693763"/>
          </a:xfrm>
          <a:prstGeom prst="round2DiagRect">
            <a:avLst>
              <a:gd name="adj1" fmla="val 0"/>
              <a:gd name="adj2" fmla="val 365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9315B94-9BE2-4B8A-B225-0C67BFA19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14" y="71021"/>
            <a:ext cx="5072856" cy="6693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3EC35F-3054-44E6-AC69-62EAC5A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B96009A-8256-4651-903B-840246325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75" y="0"/>
            <a:ext cx="8104843" cy="607863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661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E7086F-8B96-4F86-BB94-35907E67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9F17B7-F425-4464-8E39-C1BF5AEA9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04" y="793071"/>
            <a:ext cx="7510040" cy="5632531"/>
          </a:xfrm>
        </p:spPr>
      </p:pic>
    </p:spTree>
    <p:extLst>
      <p:ext uri="{BB962C8B-B14F-4D97-AF65-F5344CB8AC3E}">
        <p14:creationId xmlns:p14="http://schemas.microsoft.com/office/powerpoint/2010/main" val="60957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90807F-F145-493E-89C1-4B33155C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2F5F548-896E-44E9-8DFA-8EA679798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7548" y="-745899"/>
            <a:ext cx="6096904" cy="8478312"/>
          </a:xfrm>
        </p:spPr>
      </p:pic>
    </p:spTree>
    <p:extLst>
      <p:ext uri="{BB962C8B-B14F-4D97-AF65-F5344CB8AC3E}">
        <p14:creationId xmlns:p14="http://schemas.microsoft.com/office/powerpoint/2010/main" val="105961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CDCC3C-BF4D-4723-A0DD-AD7F8EB4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9144AB0-2446-49E2-9BB4-260B0AC72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2510" y="-591611"/>
            <a:ext cx="6158989" cy="8211987"/>
          </a:xfrm>
        </p:spPr>
      </p:pic>
    </p:spTree>
    <p:extLst>
      <p:ext uri="{BB962C8B-B14F-4D97-AF65-F5344CB8AC3E}">
        <p14:creationId xmlns:p14="http://schemas.microsoft.com/office/powerpoint/2010/main" val="639718894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5</Words>
  <Application>Microsoft Office PowerPoint</Application>
  <PresentationFormat>Široki zaslon</PresentationFormat>
  <Paragraphs>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Pramen</vt:lpstr>
      <vt:lpstr>Biosigurnost i biozaštita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Biosigurnost i biozaštita</dc:title>
  <dc:creator>Matej Cvetko</dc:creator>
  <cp:lastModifiedBy>Matej Cvetko</cp:lastModifiedBy>
  <cp:revision>2</cp:revision>
  <dcterms:created xsi:type="dcterms:W3CDTF">2024-04-15T12:18:58Z</dcterms:created>
  <dcterms:modified xsi:type="dcterms:W3CDTF">2024-04-15T12:27:56Z</dcterms:modified>
</cp:coreProperties>
</file>